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4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753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19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47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05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53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21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35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74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913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38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56C2B-7F7D-4BD0-A545-8ED4374D0089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B5793-F38C-4A7E-9D7B-42BF3F6320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96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1800" dirty="0"/>
              <a:t>!!!ССЫЛКИ НА СКАЧИВАНИЯ КНИГ</a:t>
            </a:r>
            <a:br>
              <a:rPr lang="ru-RU" sz="1800" dirty="0"/>
            </a:br>
            <a:r>
              <a:rPr lang="ru-RU" sz="1800" dirty="0"/>
              <a:t> </a:t>
            </a:r>
            <a:br>
              <a:rPr lang="ru-RU" sz="1800" dirty="0"/>
            </a:br>
            <a:r>
              <a:rPr lang="ru-RU" sz="1800" dirty="0"/>
              <a:t> НА КАЗАХСКОМ И РУССКОМ ЯЗЫКАХ </a:t>
            </a:r>
            <a:br>
              <a:rPr lang="ru-RU" sz="1800" dirty="0"/>
            </a:br>
            <a:r>
              <a:rPr lang="ru-RU" sz="1800" dirty="0"/>
              <a:t> </a:t>
            </a:r>
            <a:br>
              <a:rPr lang="ru-RU" sz="1800" dirty="0"/>
            </a:br>
            <a:r>
              <a:rPr lang="ru-RU" sz="1800" dirty="0"/>
              <a:t>И ВИДЕОЛЕКЦИИ</a:t>
            </a:r>
            <a:br>
              <a:rPr lang="ru-RU" sz="1800" dirty="0"/>
            </a:br>
            <a:r>
              <a:rPr lang="ru-RU" sz="1800" dirty="0"/>
              <a:t> </a:t>
            </a:r>
            <a:br>
              <a:rPr lang="ru-RU" sz="1800" dirty="0"/>
            </a:br>
            <a:r>
              <a:rPr lang="ru-RU" sz="1800" dirty="0"/>
              <a:t> </a:t>
            </a:r>
            <a:br>
              <a:rPr lang="ru-RU" sz="1800" dirty="0"/>
            </a:br>
            <a:r>
              <a:rPr lang="ru-RU" sz="1800" u="sng" dirty="0"/>
              <a:t>ПО СЕМЕЙНО-БЫТОВОМУ НАСИЛИЮ</a:t>
            </a:r>
            <a:endParaRPr lang="ru-RU" sz="1800" dirty="0"/>
          </a:p>
        </p:txBody>
      </p:sp>
      <p:pic>
        <p:nvPicPr>
          <p:cNvPr id="4" name="Рисунок 3" descr="C:\Users\Lenovo\Desktop\ОБЛОЖКА СЕМЕЙНО БЫТОВОЕ НАСИЛИЕ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1247775"/>
            <a:ext cx="2617787" cy="35388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870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ru-RU" dirty="0" err="1"/>
              <a:t>pdf</a:t>
            </a:r>
            <a:r>
              <a:rPr lang="ru-RU" dirty="0"/>
              <a:t> </a:t>
            </a:r>
            <a:r>
              <a:rPr lang="ru-RU" dirty="0" err="1"/>
              <a:t>форматта</a:t>
            </a:r>
            <a:r>
              <a:rPr lang="ru-RU" dirty="0"/>
              <a:t> </a:t>
            </a:r>
            <a:r>
              <a:rPr lang="ru-RU" dirty="0" err="1"/>
              <a:t>оқулықтарды</a:t>
            </a:r>
            <a:r>
              <a:rPr lang="ru-RU" dirty="0"/>
              <a:t> </a:t>
            </a:r>
            <a:r>
              <a:rPr lang="ru-RU" dirty="0" err="1"/>
              <a:t>Allibrary</a:t>
            </a:r>
            <a:r>
              <a:rPr lang="ru-RU" dirty="0"/>
              <a:t> – </a:t>
            </a:r>
            <a:r>
              <a:rPr lang="ru-RU" dirty="0" err="1"/>
              <a:t>электронды</a:t>
            </a:r>
            <a:r>
              <a:rPr lang="ru-RU" dirty="0"/>
              <a:t> </a:t>
            </a:r>
            <a:r>
              <a:rPr lang="ru-RU" dirty="0" err="1"/>
              <a:t>тегін</a:t>
            </a:r>
            <a:r>
              <a:rPr lang="ru-RU" dirty="0"/>
              <a:t> </a:t>
            </a:r>
            <a:r>
              <a:rPr lang="ru-RU" dirty="0" err="1"/>
              <a:t>кітапхана</a:t>
            </a:r>
            <a:r>
              <a:rPr lang="ru-RU" dirty="0"/>
              <a:t>: </a:t>
            </a:r>
            <a:r>
              <a:rPr lang="ru-RU" dirty="0" err="1"/>
              <a:t>Part</a:t>
            </a:r>
            <a:r>
              <a:rPr lang="ru-RU" dirty="0"/>
              <a:t> 170 (al24.ru)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тегін</a:t>
            </a:r>
            <a:r>
              <a:rPr lang="ru-RU" dirty="0"/>
              <a:t> </a:t>
            </a:r>
            <a:r>
              <a:rPr lang="ru-RU" dirty="0" err="1"/>
              <a:t>жүктеп</a:t>
            </a:r>
            <a:r>
              <a:rPr lang="ru-RU" dirty="0"/>
              <a:t> </a:t>
            </a:r>
            <a:r>
              <a:rPr lang="ru-RU" dirty="0" err="1"/>
              <a:t>алуға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endParaRPr lang="ru-RU" dirty="0"/>
          </a:p>
          <a:p>
            <a:pPr lvl="0" fontAlgn="base"/>
            <a:r>
              <a:rPr lang="ru-RU" dirty="0"/>
              <a:t>В </a:t>
            </a:r>
            <a:r>
              <a:rPr lang="ru-RU" dirty="0" err="1"/>
              <a:t>Google</a:t>
            </a:r>
            <a:r>
              <a:rPr lang="ru-RU" dirty="0"/>
              <a:t> </a:t>
            </a:r>
            <a:r>
              <a:rPr lang="ru-RU" dirty="0" err="1"/>
              <a:t>Академияда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тақырып</a:t>
            </a:r>
            <a:r>
              <a:rPr lang="ru-RU" dirty="0"/>
              <a:t> </a:t>
            </a:r>
            <a:r>
              <a:rPr lang="ru-RU" dirty="0" err="1"/>
              <a:t>жəне</a:t>
            </a:r>
            <a:r>
              <a:rPr lang="ru-RU" dirty="0"/>
              <a:t> сала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əдебиеттер</a:t>
            </a:r>
            <a:r>
              <a:rPr lang="ru-RU" dirty="0"/>
              <a:t> мен </a:t>
            </a:r>
            <a:r>
              <a:rPr lang="ru-RU" dirty="0" err="1"/>
              <a:t>оқулықтарды</a:t>
            </a:r>
            <a:r>
              <a:rPr lang="ru-RU" dirty="0"/>
              <a:t> </a:t>
            </a:r>
            <a:r>
              <a:rPr lang="ru-RU" dirty="0" err="1"/>
              <a:t>таба</a:t>
            </a:r>
            <a:r>
              <a:rPr lang="ru-RU" dirty="0"/>
              <a:t> </a:t>
            </a:r>
            <a:r>
              <a:rPr lang="ru-RU" dirty="0" err="1"/>
              <a:t>аласыздар</a:t>
            </a:r>
            <a:r>
              <a:rPr lang="ru-RU" dirty="0"/>
              <a:t>. https://scholar.google.ru/ </a:t>
            </a:r>
            <a:r>
              <a:rPr lang="ru-RU" dirty="0" err="1"/>
              <a:t>schhp?hl</a:t>
            </a:r>
            <a:r>
              <a:rPr lang="ru-RU" dirty="0"/>
              <a:t>=</a:t>
            </a:r>
            <a:r>
              <a:rPr lang="ru-RU" dirty="0" err="1"/>
              <a:t>ru&amp;pli</a:t>
            </a:r>
            <a:r>
              <a:rPr lang="ru-RU" dirty="0"/>
              <a:t>=1&amp;authuser=0 </a:t>
            </a:r>
          </a:p>
          <a:p>
            <a:pPr lvl="0" fontAlgn="base"/>
            <a:r>
              <a:rPr lang="ru-RU" dirty="0" err="1"/>
              <a:t>Американдық</a:t>
            </a:r>
            <a:r>
              <a:rPr lang="ru-RU" dirty="0"/>
              <a:t> </a:t>
            </a:r>
            <a:r>
              <a:rPr lang="ru-RU" dirty="0" err="1"/>
              <a:t>оқыту-семинарының</a:t>
            </a:r>
            <a:r>
              <a:rPr lang="ru-RU" dirty="0"/>
              <a:t> </a:t>
            </a:r>
            <a:r>
              <a:rPr lang="ru-RU" dirty="0" err="1"/>
              <a:t>бейне</a:t>
            </a:r>
            <a:r>
              <a:rPr lang="ru-RU" dirty="0"/>
              <a:t> </a:t>
            </a:r>
            <a:r>
              <a:rPr lang="ru-RU" dirty="0" err="1"/>
              <a:t>жазбасы</a:t>
            </a:r>
            <a:r>
              <a:rPr lang="ru-RU" dirty="0"/>
              <a:t> </a:t>
            </a:r>
            <a:r>
              <a:rPr lang="ru-RU" dirty="0" err="1"/>
              <a:t>жүктелген</a:t>
            </a:r>
            <a:r>
              <a:rPr lang="ru-RU" dirty="0"/>
              <a:t> </a:t>
            </a:r>
            <a:r>
              <a:rPr lang="ru-RU" dirty="0" err="1"/>
              <a:t>бұлтқа</a:t>
            </a:r>
            <a:r>
              <a:rPr lang="ru-RU" dirty="0"/>
              <a:t> </a:t>
            </a:r>
            <a:r>
              <a:rPr lang="ru-RU" dirty="0" err="1"/>
              <a:t>сілтеме</a:t>
            </a:r>
            <a:r>
              <a:rPr lang="ru-RU" dirty="0"/>
              <a:t>. </a:t>
            </a:r>
            <a:r>
              <a:rPr lang="ru-RU" dirty="0" err="1"/>
              <a:t>Мұнда</a:t>
            </a:r>
            <a:r>
              <a:rPr lang="ru-RU" dirty="0"/>
              <a:t>, </a:t>
            </a:r>
            <a:r>
              <a:rPr lang="ru-RU" dirty="0" err="1"/>
              <a:t>Сіз</a:t>
            </a:r>
            <a:r>
              <a:rPr lang="ru-RU" dirty="0"/>
              <a:t>, </a:t>
            </a:r>
            <a:r>
              <a:rPr lang="ru-RU" dirty="0" err="1"/>
              <a:t>ұсынылып</a:t>
            </a:r>
            <a:r>
              <a:rPr lang="ru-RU" dirty="0"/>
              <a:t> </a:t>
            </a:r>
            <a:r>
              <a:rPr lang="ru-RU" dirty="0" err="1"/>
              <a:t>отырған</a:t>
            </a:r>
            <a:r>
              <a:rPr lang="ru-RU" dirty="0"/>
              <a:t> «</a:t>
            </a:r>
            <a:r>
              <a:rPr lang="ru-RU" dirty="0" err="1"/>
              <a:t>Отбасы</a:t>
            </a:r>
            <a:r>
              <a:rPr lang="ru-RU" dirty="0"/>
              <a:t> </a:t>
            </a:r>
            <a:r>
              <a:rPr lang="ru-RU" dirty="0" err="1"/>
              <a:t>жəне</a:t>
            </a:r>
            <a:r>
              <a:rPr lang="ru-RU" dirty="0"/>
              <a:t> </a:t>
            </a:r>
            <a:r>
              <a:rPr lang="ru-RU" dirty="0" err="1"/>
              <a:t>тұрмыстық</a:t>
            </a:r>
            <a:r>
              <a:rPr lang="ru-RU" dirty="0"/>
              <a:t> </a:t>
            </a:r>
            <a:r>
              <a:rPr lang="ru-RU" dirty="0" err="1"/>
              <a:t>зорлықзомбылық</a:t>
            </a:r>
            <a:r>
              <a:rPr lang="ru-RU" dirty="0"/>
              <a:t>: </a:t>
            </a:r>
            <a:r>
              <a:rPr lang="ru-RU" dirty="0" err="1"/>
              <a:t>теориясы</a:t>
            </a:r>
            <a:r>
              <a:rPr lang="ru-RU" dirty="0"/>
              <a:t> мен </a:t>
            </a:r>
            <a:r>
              <a:rPr lang="ru-RU" dirty="0" err="1"/>
              <a:t>практикасы</a:t>
            </a:r>
            <a:r>
              <a:rPr lang="ru-RU" dirty="0"/>
              <a:t>» </a:t>
            </a:r>
            <a:r>
              <a:rPr lang="ru-RU" dirty="0" err="1"/>
              <a:t>атты</a:t>
            </a:r>
            <a:r>
              <a:rPr lang="ru-RU" dirty="0"/>
              <a:t> </a:t>
            </a:r>
            <a:r>
              <a:rPr lang="ru-RU" dirty="0" err="1"/>
              <a:t>оқу-əдістемелік</a:t>
            </a:r>
            <a:r>
              <a:rPr lang="ru-RU" dirty="0"/>
              <a:t> </a:t>
            </a:r>
            <a:r>
              <a:rPr lang="ru-RU" dirty="0" err="1"/>
              <a:t>құрал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жəне</a:t>
            </a:r>
            <a:r>
              <a:rPr lang="ru-RU" dirty="0"/>
              <a:t> </a:t>
            </a:r>
            <a:r>
              <a:rPr lang="ru-RU" dirty="0" err="1"/>
              <a:t>орыс</a:t>
            </a:r>
            <a:r>
              <a:rPr lang="ru-RU" dirty="0"/>
              <a:t> </a:t>
            </a:r>
            <a:r>
              <a:rPr lang="ru-RU" dirty="0" err="1"/>
              <a:t>тілінде</a:t>
            </a:r>
            <a:r>
              <a:rPr lang="ru-RU" dirty="0"/>
              <a:t> </a:t>
            </a:r>
            <a:r>
              <a:rPr lang="ru-RU" dirty="0" err="1"/>
              <a:t>таба</a:t>
            </a:r>
            <a:r>
              <a:rPr lang="ru-RU" dirty="0"/>
              <a:t> </a:t>
            </a:r>
            <a:r>
              <a:rPr lang="ru-RU" dirty="0" err="1"/>
              <a:t>аласыз</a:t>
            </a:r>
            <a:r>
              <a:rPr lang="ru-RU" dirty="0"/>
              <a:t>. https://cloud.mail.ru/public/Jjf4/Dbmjm8tWs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314143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Широкоэкранный</PresentationFormat>
  <Paragraphs>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!!!ССЫЛКИ НА СКАЧИВАНИЯ КНИГ    НА КАЗАХСКОМ И РУССКОМ ЯЗЫКАХ    И ВИДЕОЛЕКЦИИ     ПО СЕМЕЙНО-БЫТОВОМУ НАСИЛИЮ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!!!ССЫЛКИ НА СКАЧИВАНИЯ КНИГ    НА КАЗАХСКОМ И РУССКОМ ЯЗЫКАХ    И ВИДЕОЛЕКЦИИ     ПО СЕМЕЙНО-БЫТОВОМУ НАСИЛИЮ</dc:title>
  <dc:creator>Lenovo</dc:creator>
  <cp:lastModifiedBy>Lenovo</cp:lastModifiedBy>
  <cp:revision>1</cp:revision>
  <dcterms:created xsi:type="dcterms:W3CDTF">2021-11-07T05:19:06Z</dcterms:created>
  <dcterms:modified xsi:type="dcterms:W3CDTF">2021-11-07T05:19:49Z</dcterms:modified>
</cp:coreProperties>
</file>