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25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541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306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21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537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0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23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87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93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76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304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2167B-7598-4180-A8DB-C0CAEA19D3EA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B1A59-B124-47DB-8162-D86E554AE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86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40" y="355898"/>
            <a:ext cx="3804582" cy="285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686" y="330378"/>
            <a:ext cx="3878915" cy="285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816" y="3514719"/>
            <a:ext cx="3804582" cy="2853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686" y="3514719"/>
            <a:ext cx="3866692" cy="281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79112" y="2852936"/>
            <a:ext cx="6585777" cy="1077218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ЭЛЕКТРОХИМИЧЕСКОЕ ПОЛУЧЕНИЕ </a:t>
            </a:r>
          </a:p>
          <a:p>
            <a:pPr algn="ctr"/>
            <a:r>
              <a:rPr lang="ru-RU" sz="3200" b="1" dirty="0">
                <a:solidFill>
                  <a:srgbClr val="FF0000"/>
                </a:solidFill>
              </a:rPr>
              <a:t>НАНОМАТЕРИАЛОВ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76255" y="6342926"/>
            <a:ext cx="1829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8876999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8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12</cp:revision>
  <dcterms:created xsi:type="dcterms:W3CDTF">2016-11-25T09:29:04Z</dcterms:created>
  <dcterms:modified xsi:type="dcterms:W3CDTF">2020-12-16T09:07:41Z</dcterms:modified>
</cp:coreProperties>
</file>