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5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54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30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1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53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0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23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87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93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7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30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2167B-7598-4180-A8DB-C0CAEA19D3E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B1A59-B124-47DB-8162-D86E554AE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86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40" y="355898"/>
            <a:ext cx="3804582" cy="285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686" y="330378"/>
            <a:ext cx="3878915" cy="285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16" y="3514719"/>
            <a:ext cx="3804582" cy="285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686" y="3514719"/>
            <a:ext cx="3866692" cy="2816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79112" y="2852936"/>
            <a:ext cx="6585777" cy="107721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ЭЛЕКТРОХИМИЧЕСКОЕ ПОЛУЧЕНИЕ 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НАНОМАТЕРИАЛОВ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76255" y="6342926"/>
            <a:ext cx="182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8876999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12</cp:revision>
  <dcterms:created xsi:type="dcterms:W3CDTF">2016-11-25T09:29:04Z</dcterms:created>
  <dcterms:modified xsi:type="dcterms:W3CDTF">2020-12-16T09:07:41Z</dcterms:modified>
</cp:coreProperties>
</file>