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82" d="100"/>
          <a:sy n="82" d="100"/>
        </p:scale>
        <p:origin x="147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961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683403-626A-482F-8089-8A237C11018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4847F-E446-45FC-9F16-52ECF1AE95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859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64847F-E446-45FC-9F16-52ECF1AE950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251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553DD-2E2F-4223-AA39-D2CBCEC9E777}" type="datetime1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203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EDF8-C44D-4B88-97B1-1FDE87452E6E}" type="datetime1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077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1EBE-9D26-44FC-BA5C-721E8E1EC2BF}" type="datetime1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50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A5C6B-B0A9-4910-8FA4-209F1E96023C}" type="datetime1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7088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745D-63F3-441D-BFEE-0C2988FC7934}" type="datetime1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113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5E2A8-8B64-4B53-8A46-D49563155447}" type="datetime1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660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ABB2-7C4B-4745-9CAA-361AD86CD8D3}" type="datetime1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769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24C1-2F6D-42DD-9D09-0FFBC77CCD16}" type="datetime1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293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91A96-1CFA-463D-947C-C1C5674C3CEA}" type="datetime1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460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A183C-5F25-4955-8C8F-1F28E4BAEFD7}" type="datetime1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093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B3BB8-8E99-4B05-AE63-4B2A15229BB6}" type="datetime1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95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B7B18-50BE-4BDD-AE02-D0BCCC325A84}" type="datetime1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330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hyperlink" Target="https://www.google.kz/url?sa=i&amp;url=https://www.poliplast.ru/galereya/galvanicheskoe-oborudovanie/&amp;psig=AOvVaw0aKLRAJF4ipqDaw8lNC7sB&amp;ust=1606245366276000&amp;source=images&amp;cd=vfe&amp;ved=0CAIQjRxqFwoTCPjW5L6wme0CFQAAAAAdAAAAABAD" TargetMode="Externa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1556792"/>
            <a:ext cx="5760640" cy="792088"/>
          </a:xfrm>
        </p:spPr>
        <p:txBody>
          <a:bodyPr/>
          <a:lstStyle/>
          <a:p>
            <a:pPr algn="ctr"/>
            <a:r>
              <a:rPr lang="ru-RU" sz="3200" spc="0" dirty="0">
                <a:solidFill>
                  <a:schemeClr val="tx1"/>
                </a:solidFill>
              </a:rPr>
              <a:t>Электролизеры</a:t>
            </a:r>
            <a:endParaRPr lang="ru-RU" sz="2400" spc="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36296" y="6237312"/>
            <a:ext cx="1410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err="1"/>
              <a:t>Галеева</a:t>
            </a:r>
            <a:r>
              <a:rPr lang="ru-RU" b="1" i="1" dirty="0"/>
              <a:t> А.К.</a:t>
            </a:r>
          </a:p>
        </p:txBody>
      </p:sp>
      <p:pic>
        <p:nvPicPr>
          <p:cNvPr id="5" name="Picture 2" descr="Схема электролизера ">
            <a:extLst>
              <a:ext uri="{FF2B5EF4-FFF2-40B4-BE49-F238E27FC236}">
                <a16:creationId xmlns:a16="http://schemas.microsoft.com/office/drawing/2014/main" id="{F4A88B71-EA89-4477-9B29-546B8DEF5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4" y="2831371"/>
            <a:ext cx="4849368" cy="2801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Галерея гальванического оборудования - ООО &quot;Полипласт&quot;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831370"/>
            <a:ext cx="4283968" cy="280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05746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</TotalTime>
  <Words>7</Words>
  <Application>Microsoft Office PowerPoint</Application>
  <PresentationFormat>Экран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Электролизеры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НИУ МЭИ Каф. Электроснабжения Промышленных Предприятий и Электротехнологий   Электролизные установки</dc:title>
  <dc:creator>я</dc:creator>
  <cp:lastModifiedBy>Alina G.</cp:lastModifiedBy>
  <cp:revision>42</cp:revision>
  <dcterms:created xsi:type="dcterms:W3CDTF">2017-12-07T19:46:17Z</dcterms:created>
  <dcterms:modified xsi:type="dcterms:W3CDTF">2020-12-16T09:03:45Z</dcterms:modified>
</cp:coreProperties>
</file>