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3" r:id="rId7"/>
    <p:sldId id="264" r:id="rId8"/>
    <p:sldId id="261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5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1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8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2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9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5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8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7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B81B-EAFB-4AE6-8294-DF3EFCA223C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D203-BB5C-45EE-B3AB-4FEDF8FB6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2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kz/url?sa=i&amp;rct=j&amp;q=&amp;esrc=s&amp;source=images&amp;cd=&amp;cad=rja&amp;uact=8&amp;ved=0CAcQjRxqFQoTCLTF8rv8lskCFQThcgodQ5wJtA&amp;url=http://stankofinexpo.ru/application-field/aviastroitelnaya-avtomobilnaya-pro/&amp;bvm=bv.107763241,d.bGQ&amp;psig=AFQjCNEUQc4FNDExF2sia1eR1Q8syQeP3g&amp;ust=144783302040597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kz/url?sa=i&amp;rct=j&amp;q=&amp;esrc=s&amp;source=images&amp;cd=&amp;cad=rja&amp;uact=8&amp;ved=&amp;url=http://www.indec-ecm.com/scope/tools/&amp;psig=AFQjCNE_3iKWWdKiCP5AR0GqwGJVkzQQag&amp;ust=14478226383914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757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Электрохимическая размерная обработка материалов</a:t>
            </a:r>
            <a:endParaRPr lang="ru-RU" sz="2800" dirty="0"/>
          </a:p>
        </p:txBody>
      </p:sp>
      <p:pic>
        <p:nvPicPr>
          <p:cNvPr id="1032" name="Picture 8" descr="http://www.aieco.ru/images/m_sam_09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6" t="8164" r="19095" b="3508"/>
          <a:stretch/>
        </p:blipFill>
        <p:spPr bwMode="auto">
          <a:xfrm>
            <a:off x="2329892" y="1700808"/>
            <a:ext cx="4160520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6093296"/>
            <a:ext cx="182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Галеева</a:t>
            </a:r>
            <a:r>
              <a:rPr lang="ru-RU" sz="2400" b="1" i="1" dirty="0" smtClean="0"/>
              <a:t> А.К.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28653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nkofinexpo.ru/objfiles/i0/i0/i1/fotos/64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8" y="476672"/>
            <a:ext cx="3810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ankofinexpo.ru/objfiles/i0/i0/i96/fotos/P1010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810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6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ОБЛАСТЬ ПРИМЕНИЯ ЭЛЕКТРОХИМИЧЕСКОЙ ОБРАБОТКИ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инструментальное производство в различных отраслях промышленности для изготовления формообразующей оснастки;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изготовление формообразующих элементов штампов, пресс-форм, литейных форм используемых при производстве ювелирных изделий, фурнитуры, бижутерии, медалей;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изготовление деталей точных механизмов и приборов из высокопрочных сталей и сплавов деталей, малогабаритных деталей, требующих высокой точности и качества обработанной поверхности;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производство слесарно-монтажного и медицинского инструмента.</a:t>
            </a:r>
            <a:endParaRPr lang="ru-RU" dirty="0"/>
          </a:p>
        </p:txBody>
      </p:sp>
      <p:pic>
        <p:nvPicPr>
          <p:cNvPr id="6146" name="Picture 2" descr="http://www.aieco.ru/images/t_machines_ris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6" y="3933056"/>
            <a:ext cx="36004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tankofinexpo.ru/objfiles/i0/i3/i336/fotos/484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603630" cy="26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1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t="22543" r="10850" b="10103"/>
          <a:stretch/>
        </p:blipFill>
        <p:spPr bwMode="auto">
          <a:xfrm>
            <a:off x="395536" y="476672"/>
            <a:ext cx="866006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Виды электрохимической обработки</a:t>
            </a:r>
          </a:p>
          <a:p>
            <a:endParaRPr lang="ru-RU" sz="1200" b="1" dirty="0"/>
          </a:p>
          <a:p>
            <a:r>
              <a:rPr lang="ru-RU" sz="1200" b="1" dirty="0" smtClean="0">
                <a:effectLst/>
              </a:rPr>
              <a:t>Электрохимическое объемное копирование</a:t>
            </a:r>
            <a:r>
              <a:rPr lang="ru-RU" sz="1200" dirty="0" smtClean="0">
                <a:effectLst/>
              </a:rPr>
              <a:t> — Электрохимическая обработка, при которой форма электрода-инструмента отображается в заготовке</a:t>
            </a:r>
          </a:p>
          <a:p>
            <a:r>
              <a:rPr lang="ru-RU" sz="1200" b="1" dirty="0" smtClean="0">
                <a:effectLst/>
              </a:rPr>
              <a:t>Электрохимическое прошивание</a:t>
            </a:r>
            <a:r>
              <a:rPr lang="ru-RU" sz="1200" dirty="0" smtClean="0">
                <a:effectLst/>
              </a:rPr>
              <a:t> — Электрохимическая обработка, при которой электрод-инструмент, углубляясь в заготовку, образует отверстие постоянного сечения</a:t>
            </a:r>
          </a:p>
          <a:p>
            <a:r>
              <a:rPr lang="ru-RU" sz="1200" b="1" dirty="0" smtClean="0">
                <a:effectLst/>
              </a:rPr>
              <a:t>Струйное электрохимическое прошивание</a:t>
            </a:r>
            <a:r>
              <a:rPr lang="ru-RU" sz="1200" dirty="0" smtClean="0">
                <a:effectLst/>
              </a:rPr>
              <a:t> — Электрохимическое прошивание с использованием сформированной струи электролита</a:t>
            </a:r>
          </a:p>
          <a:p>
            <a:r>
              <a:rPr lang="ru-RU" sz="1200" b="1" dirty="0" smtClean="0">
                <a:effectLst/>
              </a:rPr>
              <a:t>Электрохимическое калибрование</a:t>
            </a:r>
            <a:r>
              <a:rPr lang="ru-RU" sz="1200" dirty="0" smtClean="0">
                <a:effectLst/>
              </a:rPr>
              <a:t> — Электрохимическая обработка поверхности с целью повышения её точности</a:t>
            </a:r>
          </a:p>
          <a:p>
            <a:r>
              <a:rPr lang="ru-RU" sz="1200" b="1" dirty="0" smtClean="0">
                <a:effectLst/>
              </a:rPr>
              <a:t>Электрохимическое точение</a:t>
            </a:r>
            <a:r>
              <a:rPr lang="ru-RU" sz="1200" dirty="0" smtClean="0">
                <a:effectLst/>
              </a:rPr>
              <a:t> — Электрохимическая обработка, при вращении заготовки и поступательном перемещении электрода-инструмента</a:t>
            </a:r>
          </a:p>
          <a:p>
            <a:r>
              <a:rPr lang="ru-RU" sz="1200" b="1" dirty="0" smtClean="0">
                <a:effectLst/>
              </a:rPr>
              <a:t>Электрохимическая резка</a:t>
            </a:r>
            <a:r>
              <a:rPr lang="ru-RU" sz="1200" dirty="0" smtClean="0">
                <a:effectLst/>
              </a:rPr>
              <a:t> — Электрохимическая обработка, при которой заготовка разделывается на части</a:t>
            </a:r>
          </a:p>
          <a:p>
            <a:r>
              <a:rPr lang="ru-RU" sz="1200" b="1" dirty="0" smtClean="0">
                <a:effectLst/>
              </a:rPr>
              <a:t>Электрохимическое удаление заусенцев</a:t>
            </a:r>
            <a:r>
              <a:rPr lang="ru-RU" sz="1200" dirty="0" smtClean="0">
                <a:effectLst/>
              </a:rPr>
              <a:t>( ЭХУЗ, </a:t>
            </a:r>
            <a:r>
              <a:rPr lang="ru-RU" sz="1200" dirty="0" err="1" smtClean="0">
                <a:effectLst/>
              </a:rPr>
              <a:t>Electrochemical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debuting</a:t>
            </a:r>
            <a:r>
              <a:rPr lang="ru-RU" sz="1200" dirty="0" smtClean="0">
                <a:effectLst/>
              </a:rPr>
              <a:t>) — Электрохимическая обработка, при которой удаляются заусенцы заготовки</a:t>
            </a:r>
          </a:p>
          <a:p>
            <a:r>
              <a:rPr lang="ru-RU" sz="1200" b="1" dirty="0" smtClean="0">
                <a:effectLst/>
              </a:rPr>
              <a:t>Электрохимическое маркирование</a:t>
            </a:r>
            <a:endParaRPr lang="ru-RU" sz="1200" dirty="0" smtClean="0">
              <a:effectLst/>
            </a:endParaRPr>
          </a:p>
          <a:p>
            <a:r>
              <a:rPr lang="ru-RU" sz="1200" b="1" dirty="0" smtClean="0">
                <a:effectLst/>
              </a:rPr>
              <a:t>Многоэлектродная электрохимическая обработка</a:t>
            </a:r>
            <a:r>
              <a:rPr lang="ru-RU" sz="1200" dirty="0" smtClean="0">
                <a:effectLst/>
              </a:rPr>
              <a:t> — Электрохимическая обработка осуществляемая электродами, подключенными к общему источнику питания электрическим током и находящимися во время обработки под одним потенциалом</a:t>
            </a:r>
          </a:p>
          <a:p>
            <a:r>
              <a:rPr lang="ru-RU" sz="1200" b="1" dirty="0" smtClean="0">
                <a:effectLst/>
              </a:rPr>
              <a:t>Непрерывная электрохимическая обработка</a:t>
            </a:r>
            <a:r>
              <a:rPr lang="ru-RU" sz="1200" dirty="0" smtClean="0">
                <a:effectLst/>
              </a:rPr>
              <a:t> — Электрохимическая обработка при непрерывной подаче напряжения на электроды</a:t>
            </a:r>
          </a:p>
          <a:p>
            <a:r>
              <a:rPr lang="ru-RU" sz="1200" b="1" dirty="0" smtClean="0">
                <a:effectLst/>
              </a:rPr>
              <a:t>Импульсная электрохимическая обработка</a:t>
            </a:r>
            <a:r>
              <a:rPr lang="ru-RU" sz="1200" dirty="0" smtClean="0">
                <a:effectLst/>
              </a:rPr>
              <a:t> — Электрохимическая обработка при периодической подаче напряжения на электроды</a:t>
            </a:r>
          </a:p>
          <a:p>
            <a:r>
              <a:rPr lang="ru-RU" sz="1200" b="1" dirty="0" smtClean="0">
                <a:effectLst/>
              </a:rPr>
              <a:t>Циклическая электрохимическая обработка</a:t>
            </a:r>
            <a:r>
              <a:rPr lang="ru-RU" sz="1200" dirty="0" smtClean="0">
                <a:effectLst/>
              </a:rPr>
              <a:t> — Электрохимическая обработка, при которой один из электродов перемещается в соответствии с заданной циклограммой,</a:t>
            </a:r>
          </a:p>
          <a:p>
            <a:r>
              <a:rPr lang="ru-RU" sz="1200" dirty="0" smtClean="0">
                <a:effectLst/>
              </a:rPr>
              <a:t>а также другие смешанные виды </a:t>
            </a:r>
            <a:r>
              <a:rPr lang="ru-RU" sz="1200" dirty="0" err="1" smtClean="0">
                <a:effectLst/>
              </a:rPr>
              <a:t>электрофизикохимической</a:t>
            </a:r>
            <a:r>
              <a:rPr lang="ru-RU" sz="1200" dirty="0" smtClean="0">
                <a:effectLst/>
              </a:rPr>
              <a:t> обработки (ЭФХМО) включающие ЭХО:</a:t>
            </a:r>
          </a:p>
          <a:p>
            <a:r>
              <a:rPr lang="ru-RU" sz="1200" dirty="0" smtClean="0">
                <a:effectLst/>
              </a:rPr>
              <a:t>анодно-механическая обработка;</a:t>
            </a:r>
          </a:p>
          <a:p>
            <a:r>
              <a:rPr lang="ru-RU" sz="1200" dirty="0" smtClean="0">
                <a:effectLst/>
              </a:rPr>
              <a:t>электрохимическая абразивная обработка;</a:t>
            </a:r>
          </a:p>
          <a:p>
            <a:r>
              <a:rPr lang="ru-RU" sz="1200" dirty="0" smtClean="0">
                <a:effectLst/>
              </a:rPr>
              <a:t>электрохимическое шлифование;</a:t>
            </a:r>
          </a:p>
          <a:p>
            <a:r>
              <a:rPr lang="ru-RU" sz="1200" dirty="0" smtClean="0">
                <a:effectLst/>
              </a:rPr>
              <a:t>электрохимическая доводка (ЭХД);</a:t>
            </a:r>
          </a:p>
          <a:p>
            <a:r>
              <a:rPr lang="ru-RU" sz="1200" dirty="0" smtClean="0">
                <a:effectLst/>
              </a:rPr>
              <a:t>электрохимическое абразивное полирование;</a:t>
            </a:r>
          </a:p>
          <a:p>
            <a:r>
              <a:rPr lang="ru-RU" sz="1200" dirty="0" err="1" smtClean="0">
                <a:effectLst/>
              </a:rPr>
              <a:t>электроэрозионнохимическая</a:t>
            </a:r>
            <a:r>
              <a:rPr lang="ru-RU" sz="1200" dirty="0" smtClean="0">
                <a:effectLst/>
              </a:rPr>
              <a:t> обработка (ЭЭХО);</a:t>
            </a:r>
          </a:p>
          <a:p>
            <a:r>
              <a:rPr lang="ru-RU" sz="1200" dirty="0" smtClean="0">
                <a:effectLst/>
              </a:rPr>
              <a:t>электрохимическая ультразвуковая обработка и др.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280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868363"/>
            <a:ext cx="1524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122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Электрохимическая размерная обработка</a:t>
            </a:r>
            <a:r>
              <a:rPr lang="ru-RU" dirty="0" smtClean="0">
                <a:effectLst/>
              </a:rPr>
              <a:t> (ЭХРО) — способ обработки электропроводящих материалов, заключающаяся в изменении формы, размеров и (или) шероховатости поверхности заготовки вследствие анодного растворения её материала в электролите под действием электрического тока.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1911 г. - развитие процесса электрохимического полирования,  Е. И. </a:t>
            </a:r>
            <a:r>
              <a:rPr lang="ru-RU" dirty="0" err="1" smtClean="0">
                <a:effectLst/>
              </a:rPr>
              <a:t>Шпитальский</a:t>
            </a:r>
            <a:endParaRPr lang="ru-RU" dirty="0"/>
          </a:p>
        </p:txBody>
      </p:sp>
      <p:pic>
        <p:nvPicPr>
          <p:cNvPr id="2052" name="Picture 4" descr="http://yunc.org/images/thumb/f/fe/%D0%AD%D0%BB%D0%B5%D0%BA%D1%82%D1%80%D0%BE%D1%85%D0%B8%D0%BC%D0%B8%D1%87%D0%B5%D1%81%D0%BA%D0%B0%D1%8F_%D1%83%D1%81%D1%82%D0%B0%D0%BD%D0%BE%D0%B2%D0%BA%D0%B0.jpg/399px-%D0%AD%D0%BB%D0%B5%D0%BA%D1%82%D1%80%D0%BE%D1%85%D0%B8%D0%BC%D0%B8%D1%87%D0%B5%D1%81%D0%BA%D0%B0%D1%8F_%D1%83%D1%81%D1%82%D0%B0%D0%BD%D0%BE%D0%B2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2" y="2564904"/>
            <a:ext cx="34004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yunc.org/images/thumb/9/9d/%D0%AD%D0%BB%D0%B5%D0%BA%D1%82%D1%80%D0%BE%D1%85%D0%B8%D0%BC%D0%B8%D1%87%D0%B5%D1%81%D0%BA%D0%B0%D1%8F_%D0%BE%D0%B1%D1%80%D0%B0%D0%B1%D0%BE%D1%82%D0%BA%D0%B0_%D0%BE%D1%82%D0%B2%D0%B5%D1%80%D1%81%D1%82%D0%B8%D0%B9.jpg/299px-%D0%AD%D0%BB%D0%B5%D0%BA%D1%82%D1%80%D0%BE%D1%85%D0%B8%D0%BC%D0%B8%D1%87%D0%B5%D1%81%D0%BA%D0%B0%D1%8F_%D0%BE%D0%B1%D1%80%D0%B0%D0%B1%D0%BE%D1%82%D0%BA%D0%B0_%D0%BE%D1%82%D0%B2%D0%B5%D1%80%D1%81%D1%82%D0%B8%D0%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9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14908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Обрабатываемая деталь - анод (+) и в процессе обработки перемещается с рабочей подачей 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Электрод-инструмент - катодом (-), в процессе обработки колеблется с частотой (F) и амплитудой (А).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Электролит — водный раствор солей (</a:t>
            </a:r>
            <a:r>
              <a:rPr lang="ru-RU" dirty="0" err="1" smtClean="0">
                <a:effectLst/>
              </a:rPr>
              <a:t>NaCl</a:t>
            </a:r>
            <a:r>
              <a:rPr lang="ru-RU" dirty="0" smtClean="0">
                <a:effectLst/>
              </a:rPr>
              <a:t>, NaNO3 и др.).</a:t>
            </a:r>
          </a:p>
        </p:txBody>
      </p:sp>
      <p:pic>
        <p:nvPicPr>
          <p:cNvPr id="4100" name="Picture 4" descr="Схема технологического процес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810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124744"/>
            <a:ext cx="482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Расстояние между электродами - 50–500 мкм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01016" y="22048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Скорость растворения - 0,5–2 мм/мин, а в некоторых случаях до 5–6 мм/мин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51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</a:rPr>
              <a:t>Электрод-инструмент (КАТОД)</a:t>
            </a:r>
          </a:p>
          <a:p>
            <a:r>
              <a:rPr lang="ru-RU" sz="1200" dirty="0" smtClean="0">
                <a:effectLst/>
              </a:rPr>
              <a:t> </a:t>
            </a:r>
          </a:p>
          <a:p>
            <a:r>
              <a:rPr lang="ru-RU" sz="1600" dirty="0" smtClean="0">
                <a:effectLst/>
              </a:rPr>
              <a:t>Любой токопроводящий материал -  в основном медь, латунь, бронза как наиболее легко обрабатываемые традиционным механическим и др. методами.</a:t>
            </a:r>
          </a:p>
          <a:p>
            <a:r>
              <a:rPr lang="ru-RU" sz="1600" dirty="0" smtClean="0">
                <a:effectLst/>
              </a:rPr>
              <a:t> </a:t>
            </a:r>
          </a:p>
          <a:p>
            <a:pPr lvl="1"/>
            <a:r>
              <a:rPr lang="ru-RU" sz="1600" dirty="0" smtClean="0">
                <a:effectLst/>
              </a:rPr>
              <a:t>Нет износа</a:t>
            </a:r>
          </a:p>
          <a:p>
            <a:pPr lvl="1"/>
            <a:r>
              <a:rPr lang="ru-RU" sz="1600" dirty="0" smtClean="0">
                <a:effectLst/>
              </a:rPr>
              <a:t>Можно изготовить любую партию рабочего инструмента или готовых деталей без ограничений по количеству.</a:t>
            </a:r>
          </a:p>
          <a:p>
            <a:r>
              <a:rPr lang="ru-RU" sz="1600" dirty="0" smtClean="0">
                <a:effectLst/>
              </a:rPr>
              <a:t> </a:t>
            </a:r>
          </a:p>
          <a:p>
            <a:r>
              <a:rPr lang="ru-RU" sz="1600" dirty="0" smtClean="0">
                <a:effectLst/>
              </a:rPr>
              <a:t>В качестве электрода-инструмента может быть использован специально спроектированный и изготовленный традиционным методом, такими как: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механическая обработка в </a:t>
            </a:r>
            <a:r>
              <a:rPr lang="ru-RU" sz="1600" dirty="0" err="1" smtClean="0">
                <a:effectLst/>
              </a:rPr>
              <a:t>т.ч</a:t>
            </a:r>
            <a:r>
              <a:rPr lang="ru-RU" sz="1600" dirty="0" smtClean="0">
                <a:effectLst/>
              </a:rPr>
              <a:t>. на фрезерно-гравировальных станках с УЧПУ;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изготовление гравером, слесарем,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методом фотохимии, стерео литографии и последующей металлизации поверхности методом гальванопластики, использованием образцов деталей из металла,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использованием образцов деталей из неметаллических материалов с нанесенным токопроводящим слоем гальванопластики.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готовое изделие, изготовленное из токопроводящего материала (в основном медь, латунь, бронза, сталь).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готовое изделие, купленное или принесенное заказчиком из любого токопроводящего материала.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72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/>
              </a:rPr>
              <a:t>Обрабатываемые материалы (АНОД)</a:t>
            </a:r>
          </a:p>
          <a:p>
            <a:r>
              <a:rPr lang="ru-RU" sz="1600" dirty="0" smtClean="0">
                <a:effectLst/>
              </a:rPr>
              <a:t> </a:t>
            </a:r>
          </a:p>
          <a:p>
            <a:pPr lvl="1"/>
            <a:r>
              <a:rPr lang="ru-RU" sz="1600" dirty="0" smtClean="0">
                <a:effectLst/>
              </a:rPr>
              <a:t>Все марки инструментальных сталей, нержавеющие, легированные, конструкционные, коррозионно-стойкие, высокоуглеродистые, хромистые, хромоникелевые, быстрорежущие, в том числе и </a:t>
            </a:r>
            <a:r>
              <a:rPr lang="ru-RU" sz="1600" dirty="0" err="1" smtClean="0">
                <a:effectLst/>
              </a:rPr>
              <a:t>термо</a:t>
            </a:r>
            <a:r>
              <a:rPr lang="ru-RU" sz="1600" dirty="0" smtClean="0">
                <a:effectLst/>
              </a:rPr>
              <a:t>-обработанные.</a:t>
            </a:r>
          </a:p>
          <a:p>
            <a:pPr lvl="1"/>
            <a:r>
              <a:rPr lang="ru-RU" sz="1600" dirty="0" smtClean="0">
                <a:effectLst/>
              </a:rPr>
              <a:t>Магниты и их сплавы, </a:t>
            </a:r>
            <a:r>
              <a:rPr lang="ru-RU" sz="1600" dirty="0" err="1" smtClean="0">
                <a:effectLst/>
              </a:rPr>
              <a:t>наноструктурированные</a:t>
            </a:r>
            <a:r>
              <a:rPr lang="ru-RU" sz="1600" dirty="0" smtClean="0">
                <a:effectLst/>
              </a:rPr>
              <a:t> стали и сплавы, медь, бронза, латунь, никель, серебро, золото, платина и их сплавы.</a:t>
            </a:r>
          </a:p>
          <a:p>
            <a:pPr lvl="1"/>
            <a:r>
              <a:rPr lang="ru-RU" sz="1600" dirty="0" smtClean="0">
                <a:effectLst/>
              </a:rPr>
              <a:t>На электрохимических станках возможна обработка титана, сплавов титана, твердых сплавов, металлокерамики, алюминия и его сплавов.</a:t>
            </a:r>
          </a:p>
          <a:p>
            <a:pPr lvl="1"/>
            <a:endParaRPr lang="ru-RU" sz="16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05064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Электролит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Специально подбирается </a:t>
            </a:r>
            <a:r>
              <a:rPr lang="ru-RU" sz="1600" dirty="0">
                <a:solidFill>
                  <a:prstClr val="black"/>
                </a:solidFill>
              </a:rPr>
              <a:t>для данных </a:t>
            </a:r>
            <a:r>
              <a:rPr lang="ru-RU" sz="1600" dirty="0" smtClean="0">
                <a:solidFill>
                  <a:prstClr val="black"/>
                </a:solidFill>
              </a:rPr>
              <a:t>материалов.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Пример: 12</a:t>
            </a:r>
            <a:r>
              <a:rPr lang="ru-RU" sz="1600" dirty="0">
                <a:solidFill>
                  <a:prstClr val="black"/>
                </a:solidFill>
              </a:rPr>
              <a:t>% водный раствор натрия азотнокислого технического </a:t>
            </a:r>
            <a:r>
              <a:rPr lang="ru-RU" sz="1600" dirty="0" smtClean="0">
                <a:solidFill>
                  <a:prstClr val="black"/>
                </a:solidFill>
              </a:rPr>
              <a:t>NaNO</a:t>
            </a:r>
            <a:r>
              <a:rPr lang="ru-RU" sz="1600" baseline="-25000" dirty="0" smtClean="0">
                <a:solidFill>
                  <a:prstClr val="black"/>
                </a:solidFill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51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8" t="17732" r="22139" b="6254"/>
          <a:stretch/>
        </p:blipFill>
        <p:spPr bwMode="auto">
          <a:xfrm>
            <a:off x="1331640" y="188640"/>
            <a:ext cx="6264696" cy="624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5/55/ET_3000_PECM_IND.LLC_%28Russia%2C_Ufa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455484" cy="440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nkofinexpo.ru/objfiles/i0/i0/i1/fotos/22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3810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16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167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Assa</cp:lastModifiedBy>
  <cp:revision>7</cp:revision>
  <dcterms:created xsi:type="dcterms:W3CDTF">2015-11-17T07:00:47Z</dcterms:created>
  <dcterms:modified xsi:type="dcterms:W3CDTF">2020-11-23T21:47:43Z</dcterms:modified>
</cp:coreProperties>
</file>