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9B81B-EAFB-4AE6-8294-DF3EFCA223C1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ED203-BB5C-45EE-B3AB-4FEDF8FB67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69522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9B81B-EAFB-4AE6-8294-DF3EFCA223C1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ED203-BB5C-45EE-B3AB-4FEDF8FB67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864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9B81B-EAFB-4AE6-8294-DF3EFCA223C1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ED203-BB5C-45EE-B3AB-4FEDF8FB67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49152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9B81B-EAFB-4AE6-8294-DF3EFCA223C1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ED203-BB5C-45EE-B3AB-4FEDF8FB67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8087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9B81B-EAFB-4AE6-8294-DF3EFCA223C1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ED203-BB5C-45EE-B3AB-4FEDF8FB67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82233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9B81B-EAFB-4AE6-8294-DF3EFCA223C1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ED203-BB5C-45EE-B3AB-4FEDF8FB67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68933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9B81B-EAFB-4AE6-8294-DF3EFCA223C1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ED203-BB5C-45EE-B3AB-4FEDF8FB67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9958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9B81B-EAFB-4AE6-8294-DF3EFCA223C1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ED203-BB5C-45EE-B3AB-4FEDF8FB67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90999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9B81B-EAFB-4AE6-8294-DF3EFCA223C1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ED203-BB5C-45EE-B3AB-4FEDF8FB67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66221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9B81B-EAFB-4AE6-8294-DF3EFCA223C1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ED203-BB5C-45EE-B3AB-4FEDF8FB67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9787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9B81B-EAFB-4AE6-8294-DF3EFCA223C1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ED203-BB5C-45EE-B3AB-4FEDF8FB67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17742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49B81B-EAFB-4AE6-8294-DF3EFCA223C1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6ED203-BB5C-45EE-B3AB-4FEDF8FB67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40235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9512" y="620688"/>
            <a:ext cx="875720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/>
              <a:t>Электрохимическая размерная обработка материалов</a:t>
            </a:r>
            <a:endParaRPr lang="ru-RU" sz="2800" dirty="0"/>
          </a:p>
        </p:txBody>
      </p:sp>
      <p:pic>
        <p:nvPicPr>
          <p:cNvPr id="1032" name="Picture 8" descr="http://www.aieco.ru/images/m_sam_09a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9416" t="8164" r="19095" b="3508"/>
          <a:stretch/>
        </p:blipFill>
        <p:spPr bwMode="auto">
          <a:xfrm>
            <a:off x="2329892" y="1700808"/>
            <a:ext cx="4160520" cy="36850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804248" y="6093296"/>
            <a:ext cx="18290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err="1"/>
              <a:t>Галеева</a:t>
            </a:r>
            <a:r>
              <a:rPr lang="ru-RU" sz="2400" b="1" i="1" dirty="0"/>
              <a:t> А.К.</a:t>
            </a:r>
          </a:p>
        </p:txBody>
      </p:sp>
    </p:spTree>
    <p:extLst>
      <p:ext uri="{BB962C8B-B14F-4D97-AF65-F5344CB8AC3E}">
        <p14:creationId xmlns:p14="http://schemas.microsoft.com/office/powerpoint/2010/main" val="42865391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974" t="22543" r="10850" b="10103"/>
          <a:stretch/>
        </p:blipFill>
        <p:spPr bwMode="auto">
          <a:xfrm>
            <a:off x="395536" y="476672"/>
            <a:ext cx="8660064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172601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9</Words>
  <Application>Microsoft Office PowerPoint</Application>
  <PresentationFormat>Экран (4:3)</PresentationFormat>
  <Paragraphs>2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5" baseType="lpstr">
      <vt:lpstr>Arial</vt:lpstr>
      <vt:lpstr>Calibri</vt:lpstr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Assa</dc:creator>
  <cp:lastModifiedBy>Alina G.</cp:lastModifiedBy>
  <cp:revision>8</cp:revision>
  <dcterms:created xsi:type="dcterms:W3CDTF">2015-11-17T07:00:47Z</dcterms:created>
  <dcterms:modified xsi:type="dcterms:W3CDTF">2020-12-16T09:00:42Z</dcterms:modified>
</cp:coreProperties>
</file>