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660"/>
  </p:normalViewPr>
  <p:slideViewPr>
    <p:cSldViewPr>
      <p:cViewPr varScale="1">
        <p:scale>
          <a:sx n="82" d="100"/>
          <a:sy n="82" d="100"/>
        </p:scale>
        <p:origin x="1469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176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30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07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94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6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50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63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718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864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198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428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FF9D0-E608-4F92-AB51-C141B28A58E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5523E-6739-4B2A-B3A5-EEAB21C064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520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kz/url?sa=i&amp;url=https://centrotech.ru/catalog/metallicheskie-poroshki/&amp;psig=AOvVaw3MEzP1n5WJQV9xYshFB5Y0&amp;ust=1606251950155000&amp;source=images&amp;cd=vfe&amp;ved=0CAIQjRxqFwoTCOjumIHJme0CFQAAAAAdAAAAABAD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s://www.google.kz/url?sa=i&amp;url=http://tdkompozit.ru/8-osnovnaya/4-tekhnologiya.html&amp;psig=AOvVaw3MEzP1n5WJQV9xYshFB5Y0&amp;ust=1606251950155000&amp;source=images&amp;cd=vfe&amp;ved=0CAIQjRxqFwoTCOjumIHJme0CFQAAAAAdAAAAABA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/>
          <a:lstStyle/>
          <a:p>
            <a:r>
              <a:rPr lang="ru-RU" b="1" dirty="0">
                <a:cs typeface="Times New Roman" panose="02020603050405020304" pitchFamily="18" charset="0"/>
              </a:rPr>
              <a:t>Получение порошков </a:t>
            </a:r>
            <a:br>
              <a:rPr lang="ru-RU" b="1" dirty="0">
                <a:cs typeface="Times New Roman" panose="02020603050405020304" pitchFamily="18" charset="0"/>
              </a:rPr>
            </a:br>
            <a:r>
              <a:rPr lang="ru-RU" b="1" dirty="0">
                <a:cs typeface="Times New Roman" panose="02020603050405020304" pitchFamily="18" charset="0"/>
              </a:rPr>
              <a:t>металлов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80312" y="6190584"/>
            <a:ext cx="1410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err="1"/>
              <a:t>Галеева</a:t>
            </a:r>
            <a:r>
              <a:rPr lang="ru-RU" b="1" i="1" dirty="0"/>
              <a:t> А.К.</a:t>
            </a:r>
          </a:p>
        </p:txBody>
      </p:sp>
      <p:pic>
        <p:nvPicPr>
          <p:cNvPr id="1026" name="Picture 2" descr="Изготовление металлических порошков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780" y="3150250"/>
            <a:ext cx="5138220" cy="2726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орошковая металлургия - Производство деталей из металлических порошков в  Ростове-на-Дону, порошковая металлургия Торговый Дом КОМПОЗИТ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4984"/>
            <a:ext cx="4018888" cy="259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63133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7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Получение порошков  металлов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Получение порошков  металлов</dc:title>
  <dc:creator>Makxvell</dc:creator>
  <cp:lastModifiedBy>Alina G.</cp:lastModifiedBy>
  <cp:revision>17</cp:revision>
  <dcterms:created xsi:type="dcterms:W3CDTF">2015-11-03T05:00:00Z</dcterms:created>
  <dcterms:modified xsi:type="dcterms:W3CDTF">2020-12-16T08:59:03Z</dcterms:modified>
</cp:coreProperties>
</file>