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C655F-F366-48CB-A79E-30689DED76A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85D6F-0C7B-4A9F-90A5-A24D96276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792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B950-D4DD-4237-8283-5DC4862F77A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B73A-B53D-424C-BCB6-3BCB7CA4C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203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B950-D4DD-4237-8283-5DC4862F77A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B73A-B53D-424C-BCB6-3BCB7CA4C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07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B950-D4DD-4237-8283-5DC4862F77A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B73A-B53D-424C-BCB6-3BCB7CA4C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5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B950-D4DD-4237-8283-5DC4862F77A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B73A-B53D-424C-BCB6-3BCB7CA4C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088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B950-D4DD-4237-8283-5DC4862F77A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B73A-B53D-424C-BCB6-3BCB7CA4C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113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B950-D4DD-4237-8283-5DC4862F77A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B73A-B53D-424C-BCB6-3BCB7CA4C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660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B950-D4DD-4237-8283-5DC4862F77A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B73A-B53D-424C-BCB6-3BCB7CA4C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6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B950-D4DD-4237-8283-5DC4862F77A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B73A-B53D-424C-BCB6-3BCB7CA4C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293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B950-D4DD-4237-8283-5DC4862F77A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B73A-B53D-424C-BCB6-3BCB7CA4C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460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B950-D4DD-4237-8283-5DC4862F77A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B73A-B53D-424C-BCB6-3BCB7CA4C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093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B950-D4DD-4237-8283-5DC4862F77A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B73A-B53D-424C-BCB6-3BCB7CA4C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95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5B950-D4DD-4237-8283-5DC4862F77A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5B73A-B53D-424C-BCB6-3BCB7CA4C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33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www.ridus.ru/_ah/img/nsmMthTHDZzbl7ZNXph8nw">
            <a:extLst>
              <a:ext uri="{FF2B5EF4-FFF2-40B4-BE49-F238E27FC236}">
                <a16:creationId xmlns:a16="http://schemas.microsoft.com/office/drawing/2014/main" id="{3FEB413F-BE21-4FCF-AAAF-9F3CFE79B6CD}"/>
              </a:ext>
            </a:extLst>
          </p:cNvPr>
          <p:cNvPicPr>
            <a:picLocks/>
          </p:cNvPicPr>
          <p:nvPr/>
        </p:nvPicPr>
        <p:blipFill rotWithShape="1">
          <a:blip r:embed="rId2" cstate="print"/>
          <a:srcRect t="4978" b="17501"/>
          <a:stretch/>
        </p:blipFill>
        <p:spPr bwMode="auto">
          <a:xfrm>
            <a:off x="-1910" y="1439481"/>
            <a:ext cx="9144000" cy="472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1470025"/>
          </a:xfrm>
        </p:spPr>
        <p:txBody>
          <a:bodyPr>
            <a:normAutofit/>
          </a:bodyPr>
          <a:lstStyle/>
          <a:p>
            <a:r>
              <a:rPr lang="ru-RU" sz="4000" dirty="0"/>
              <a:t>Электрохимическое получение металлов из расплавов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92280" y="6237312"/>
            <a:ext cx="1829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/>
              <a:t>Галеева</a:t>
            </a:r>
            <a:r>
              <a:rPr lang="ru-RU" sz="2400" b="1" i="1" dirty="0"/>
              <a:t> А.К.</a:t>
            </a:r>
          </a:p>
        </p:txBody>
      </p:sp>
    </p:spTree>
    <p:extLst>
      <p:ext uri="{BB962C8B-B14F-4D97-AF65-F5344CB8AC3E}">
        <p14:creationId xmlns:p14="http://schemas.microsoft.com/office/powerpoint/2010/main" val="18840774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10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Электрохимическое получение металлов из расплавов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Электрохимия расплавов</dc:title>
  <dc:creator>Lenovo</dc:creator>
  <cp:lastModifiedBy>Alina G.</cp:lastModifiedBy>
  <cp:revision>10</cp:revision>
  <dcterms:created xsi:type="dcterms:W3CDTF">2020-02-26T16:08:35Z</dcterms:created>
  <dcterms:modified xsi:type="dcterms:W3CDTF">2020-12-16T08:57:46Z</dcterms:modified>
</cp:coreProperties>
</file>