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DD2E-9DA9-4751-A94A-C8F7395BABDE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729D-607F-4225-8754-9BAE6EACB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957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DD2E-9DA9-4751-A94A-C8F7395BABDE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729D-607F-4225-8754-9BAE6EACB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172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DD2E-9DA9-4751-A94A-C8F7395BABDE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729D-607F-4225-8754-9BAE6EACB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824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DD2E-9DA9-4751-A94A-C8F7395BABDE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729D-607F-4225-8754-9BAE6EACB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999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DD2E-9DA9-4751-A94A-C8F7395BABDE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729D-607F-4225-8754-9BAE6EACB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427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DD2E-9DA9-4751-A94A-C8F7395BABDE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729D-607F-4225-8754-9BAE6EACB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79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DD2E-9DA9-4751-A94A-C8F7395BABDE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729D-607F-4225-8754-9BAE6EACB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364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DD2E-9DA9-4751-A94A-C8F7395BABDE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729D-607F-4225-8754-9BAE6EACB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162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DD2E-9DA9-4751-A94A-C8F7395BABDE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729D-607F-4225-8754-9BAE6EACB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873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DD2E-9DA9-4751-A94A-C8F7395BABDE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729D-607F-4225-8754-9BAE6EACB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468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DD2E-9DA9-4751-A94A-C8F7395BABDE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729D-607F-4225-8754-9BAE6EACB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984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4DD2E-9DA9-4751-A94A-C8F7395BABDE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3729D-607F-4225-8754-9BAE6EACB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59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kz/url?sa=i&amp;rct=j&amp;q=&amp;esrc=s&amp;source=images&amp;cd=&amp;cad=rja&amp;uact=8&amp;ved=0ahUKEwjGqfqM6cTLAhUCApoKHWClBgoQjRwIBw&amp;url=http://www.pdg.by/galvo.html&amp;psig=AFQjCNEGcLqc3aqCDT8J8cbr2zcjTm1M2g&amp;ust=1458204449333732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s://www.google.kz/url?sa=i&amp;rct=j&amp;q=&amp;esrc=s&amp;source=images&amp;cd=&amp;cad=rja&amp;uact=8&amp;ved=0ahUKEwi-79qd6cTLAhXGHJoKHQCCBwkQjRwIBw&amp;url=http://www.revtrud.com/page/83&amp;psig=AFQjCNEGcLqc3aqCDT8J8cbr2zcjTm1M2g&amp;ust=145820444933373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64634" y="980728"/>
            <a:ext cx="571406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Мониторинг и контроль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</a:rPr>
              <a:t>гальванического производства</a:t>
            </a:r>
          </a:p>
        </p:txBody>
      </p:sp>
      <p:pic>
        <p:nvPicPr>
          <p:cNvPr id="1026" name="Picture 2" descr="http://www.pdg.by/images/z/2611201056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6992"/>
            <a:ext cx="4091637" cy="3070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revtrud.com/userfiles/admin/image/2014/galvanika/3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355204"/>
            <a:ext cx="4558363" cy="3038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533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08816" y="1844824"/>
            <a:ext cx="582928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уровень раствора;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температура раствора;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с</a:t>
            </a:r>
            <a:r>
              <a:rPr lang="ru-RU" dirty="0">
                <a:effectLst/>
              </a:rPr>
              <a:t>тепень перемешивания;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Химия растворов:</a:t>
            </a:r>
            <a:br>
              <a:rPr lang="ru-RU" dirty="0">
                <a:effectLst/>
              </a:rPr>
            </a:br>
            <a:r>
              <a:rPr lang="ru-RU" dirty="0">
                <a:effectLst/>
              </a:rPr>
              <a:t>- концентрация металла (металлов)</a:t>
            </a:r>
            <a:br>
              <a:rPr lang="ru-RU" dirty="0">
                <a:effectLst/>
              </a:rPr>
            </a:br>
            <a:r>
              <a:rPr lang="ru-RU" dirty="0">
                <a:effectLst/>
              </a:rPr>
              <a:t>- рН</a:t>
            </a:r>
            <a:br>
              <a:rPr lang="ru-RU" dirty="0">
                <a:effectLst/>
              </a:rPr>
            </a:br>
            <a:r>
              <a:rPr lang="ru-RU" dirty="0">
                <a:effectLst/>
              </a:rPr>
              <a:t>- удельный вес</a:t>
            </a:r>
            <a:br>
              <a:rPr lang="ru-RU" dirty="0">
                <a:effectLst/>
              </a:rPr>
            </a:br>
            <a:r>
              <a:rPr lang="ru-RU" dirty="0">
                <a:effectLst/>
              </a:rPr>
              <a:t>- концентрация добавок</a:t>
            </a:r>
            <a:br>
              <a:rPr lang="ru-RU" dirty="0">
                <a:effectLst/>
              </a:rPr>
            </a:br>
            <a:r>
              <a:rPr lang="ru-RU" dirty="0">
                <a:effectLst/>
              </a:rPr>
              <a:t>- уровень примесей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в</a:t>
            </a:r>
            <a:r>
              <a:rPr lang="ru-RU" dirty="0">
                <a:effectLst/>
              </a:rPr>
              <a:t>се электрохимические измерения (ток, напряжение)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664172" y="493847"/>
            <a:ext cx="58567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/>
              <a:t>ОСНОВНЫЕ ПАРАМЕТРЫ, </a:t>
            </a:r>
          </a:p>
          <a:p>
            <a:pPr algn="ctr"/>
            <a:r>
              <a:rPr lang="ru-RU" dirty="0"/>
              <a:t>КОНТРОЛИРУЕМЫЕ В ГАЛЬВАНИЧЕСКОМ ПРОИЗВОДСТВЕ </a:t>
            </a:r>
          </a:p>
        </p:txBody>
      </p:sp>
    </p:spTree>
    <p:extLst>
      <p:ext uri="{BB962C8B-B14F-4D97-AF65-F5344CB8AC3E}">
        <p14:creationId xmlns:p14="http://schemas.microsoft.com/office/powerpoint/2010/main" val="6072449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24</Words>
  <Application>Microsoft Office PowerPoint</Application>
  <PresentationFormat>Экран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Calibri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Assa</dc:creator>
  <cp:lastModifiedBy>Alina G.</cp:lastModifiedBy>
  <cp:revision>13</cp:revision>
  <dcterms:created xsi:type="dcterms:W3CDTF">2016-03-16T08:44:06Z</dcterms:created>
  <dcterms:modified xsi:type="dcterms:W3CDTF">2020-12-16T08:56:52Z</dcterms:modified>
</cp:coreProperties>
</file>