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0364-0EC9-4BF7-8B35-80AA7EDC5D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47869-C372-462E-BFDB-2A1AB3F26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225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0364-0EC9-4BF7-8B35-80AA7EDC5D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47869-C372-462E-BFDB-2A1AB3F26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59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0364-0EC9-4BF7-8B35-80AA7EDC5D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47869-C372-462E-BFDB-2A1AB3F26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487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0364-0EC9-4BF7-8B35-80AA7EDC5D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47869-C372-462E-BFDB-2A1AB3F26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64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0364-0EC9-4BF7-8B35-80AA7EDC5D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47869-C372-462E-BFDB-2A1AB3F26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5175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0364-0EC9-4BF7-8B35-80AA7EDC5D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47869-C372-462E-BFDB-2A1AB3F26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536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0364-0EC9-4BF7-8B35-80AA7EDC5D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47869-C372-462E-BFDB-2A1AB3F26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95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0364-0EC9-4BF7-8B35-80AA7EDC5D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47869-C372-462E-BFDB-2A1AB3F26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789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0364-0EC9-4BF7-8B35-80AA7EDC5D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47869-C372-462E-BFDB-2A1AB3F26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590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0364-0EC9-4BF7-8B35-80AA7EDC5D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47869-C372-462E-BFDB-2A1AB3F26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052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0364-0EC9-4BF7-8B35-80AA7EDC5D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47869-C372-462E-BFDB-2A1AB3F26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80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D0364-0EC9-4BF7-8B35-80AA7EDC5D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47869-C372-462E-BFDB-2A1AB3F26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406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s://www.google.kz/url?sa=i&amp;url=https://www.yaplakal.com/forum2/st/75/topic802856.html&amp;psig=AOvVaw0Xsv8rFd63jOlkA5QbJM02&amp;ust=1606248440854000&amp;source=images&amp;cd=vfe&amp;ved=0CAIQjRxqFwoTCODD0_m7me0CFQAAAAAdAAAAABAD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kz/url?sa=i&amp;url=https://mirnovogo.ru/galvanoplastika/&amp;psig=AOvVaw394tp5KsR25tzQKJINMmSh&amp;ust=1606248511986000&amp;source=images&amp;cd=vfe&amp;ved=0CAIQjRxqFwoTCNC59J68me0CFQAAAAAdAAAAABAQ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s://www.google.kz/url?sa=i&amp;url=https://www.mindomo.com/es/mindmap/mind-map-548a6ae30a284669ba5e19403ce1c611&amp;psig=AOvVaw394tp5KsR25tzQKJINMmSh&amp;ust=1606248511986000&amp;source=images&amp;cd=vfe&amp;ved=0CAIQjRxqFwoTCNC59J68me0CFQAAAAAdAAAAABA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kz/url?sa=i&amp;rct=j&amp;q=&amp;esrc=s&amp;source=images&amp;cd=&amp;cad=rja&amp;uact=8&amp;ved=0ahUKEwi_uIzYu7LZAhWFb1AKHeBkD6IQjRwIBw&amp;url=http://caldina-club.com/viewtopic.php?f%3D3%26t%3D1220&amp;psig=AOvVaw2Sg9DuDZqvXHsin8h1xqiK&amp;ust=1519146385991965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78464" y="1628800"/>
            <a:ext cx="47870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/>
              <a:t>Основы гальванопластики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52320" y="6237312"/>
            <a:ext cx="1410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err="1"/>
              <a:t>Галеева</a:t>
            </a:r>
            <a:r>
              <a:rPr lang="ru-RU" b="1" i="1" dirty="0"/>
              <a:t> А.К.</a:t>
            </a:r>
          </a:p>
        </p:txBody>
      </p:sp>
      <p:pic>
        <p:nvPicPr>
          <p:cNvPr id="1026" name="Picture 2" descr="Гальванопластика - ЯПлакалъ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126784"/>
            <a:ext cx="2584274" cy="224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Визуальное искусство - Mapa Mental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221" y="3126784"/>
            <a:ext cx="4015460" cy="224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История изобретения гальванопластики | Великие открытия человечества">
            <a:hlinkClick r:id="rId6"/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0" t="6555" r="5108" b="6115"/>
          <a:stretch/>
        </p:blipFill>
        <p:spPr bwMode="auto">
          <a:xfrm>
            <a:off x="2267744" y="3126784"/>
            <a:ext cx="3119398" cy="224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072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66144" y="392015"/>
            <a:ext cx="2383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Гальванотехника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196214" y="1727300"/>
            <a:ext cx="207576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Electrotyping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US" sz="2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Galvanoplasty</a:t>
            </a:r>
            <a:endParaRPr lang="en-US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Electroforming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32040" y="1277492"/>
            <a:ext cx="2604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Гальванопластика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1471" y="1268760"/>
            <a:ext cx="2240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Гальваностегия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85925" y="1738363"/>
            <a:ext cx="19557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Electroplating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69898" y="3212976"/>
            <a:ext cx="35283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получение металлических копий предметов методами электролиза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325883" y="4249807"/>
            <a:ext cx="3816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chemical method for forming metal parts that exactly reproduce a model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194946" y="5504894"/>
            <a:ext cx="40782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Inventor - Moritz von Jacobi</a:t>
            </a:r>
            <a:r>
              <a:rPr lang="ru-RU" dirty="0"/>
              <a:t>, </a:t>
            </a:r>
            <a:r>
              <a:rPr lang="en-US" dirty="0"/>
              <a:t>Russia, 1838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89791" y="2386980"/>
            <a:ext cx="30039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нанесение покрытий </a:t>
            </a:r>
          </a:p>
          <a:p>
            <a:pPr algn="ctr"/>
            <a:r>
              <a:rPr lang="ru-RU" dirty="0"/>
              <a:t>методами электролиза</a:t>
            </a:r>
          </a:p>
        </p:txBody>
      </p:sp>
      <p:pic>
        <p:nvPicPr>
          <p:cNvPr id="1028" name="Picture 4" descr="Картинки по запросу гальванические покрытия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7917" y="3365520"/>
            <a:ext cx="3291744" cy="3003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3235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44</Words>
  <Application>Microsoft Office PowerPoint</Application>
  <PresentationFormat>Экран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15</cp:revision>
  <dcterms:created xsi:type="dcterms:W3CDTF">2018-02-19T16:13:41Z</dcterms:created>
  <dcterms:modified xsi:type="dcterms:W3CDTF">2020-12-16T08:55:01Z</dcterms:modified>
</cp:coreProperties>
</file>