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1" r:id="rId5"/>
    <p:sldId id="256" r:id="rId6"/>
    <p:sldId id="257" r:id="rId7"/>
    <p:sldId id="258" r:id="rId8"/>
    <p:sldId id="260" r:id="rId9"/>
    <p:sldId id="271" r:id="rId10"/>
    <p:sldId id="272" r:id="rId11"/>
    <p:sldId id="273" r:id="rId12"/>
    <p:sldId id="274" r:id="rId13"/>
    <p:sldId id="275" r:id="rId14"/>
    <p:sldId id="262" r:id="rId15"/>
    <p:sldId id="263" r:id="rId16"/>
    <p:sldId id="264" r:id="rId17"/>
    <p:sldId id="265" r:id="rId18"/>
    <p:sldId id="266" r:id="rId19"/>
    <p:sldId id="267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634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4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0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4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5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7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5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FCB5-4A8D-40B3-94AE-9547DF3BA7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7623-F4BE-45E4-A867-9E13D54B4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url?sa=i&amp;url=https%3A%2F%2Fria.ru%2F20160324%2F1395820081.html&amp;psig=AOvVaw27Na0lRfEj59UJ9gZVQdFr&amp;ust=1606242737594000&amp;source=images&amp;cd=vfe&amp;ved=0CAIQjRxqFwoTCJCc-9qmme0CFQAAAAAdAAAAABA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kz/url?sa=i&amp;url=http%3A%2F%2Fzhiger-orleu.kz%2Fstandards%2F220-poryadok-sertifikacii-uslug-baz-nefteproduktov-i-avtozapravochnyh-stanciy.html&amp;psig=AOvVaw3itnw-FGo_KE-hsvFAiBO-&amp;ust=1606243910961000&amp;source=images&amp;cd=vfe&amp;ved=0CAIQjRxqFwoTCNDX3YKrme0CFQAAAAAdAAAAABAJ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jpeg"/><Relationship Id="rId4" Type="http://schemas.openxmlformats.org/officeDocument/2006/relationships/hyperlink" Target="https://www.google.kz/url?sa=i&amp;url=https%3A%2F%2Fsertificat.kz%2Fp55251387-standart-organizatsii-too.html&amp;psig=AOvVaw3itnw-FGo_KE-hsvFAiBO-&amp;ust=1606243910961000&amp;source=images&amp;cd=vfe&amp;ved=0CAIQjRxqFwoTCNDX3YKrme0CFQAAAAAdAAAAABB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kz/url?sa=i&amp;url=http%3A%2F%2Fzhiger-orleu.kz%2Fstandards%2F220-poryadok-sertifikacii-uslug-baz-nefteproduktov-i-avtozapravochnyh-stanciy.html&amp;psig=AOvVaw3itnw-FGo_KE-hsvFAiBO-&amp;ust=1606243910961000&amp;source=images&amp;cd=vfe&amp;ved=0CAIQjRxqFwoTCNDX3YKrme0CFQAAAAAdAAAAABA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kz/url?sa=i&amp;url=https%3A%2F%2Fmiem.hse.ru%2Fquantum%2Fnews%2Fkeywords%2F7782481%2F&amp;psig=AOvVaw27Na0lRfEj59UJ9gZVQdFr&amp;ust=1606242737594000&amp;source=images&amp;cd=vfe&amp;ved=0CAIQjRxqFwoTCJCc-9qmme0CFQAAAAAdAAAAABA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8487" y="1236697"/>
            <a:ext cx="6444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НАУЧНО-ТЕХНИЧЕСКАЯ ДОКУМЕНТАЦИЯ </a:t>
            </a:r>
          </a:p>
          <a:p>
            <a:pPr algn="ctr"/>
            <a:r>
              <a:rPr lang="ru-RU" sz="2800" dirty="0" smtClean="0"/>
              <a:t>В ХИМИЧЕСКОЙ ТЕХНОЛОГИИ</a:t>
            </a:r>
            <a:endParaRPr lang="ru-RU" sz="2800" dirty="0"/>
          </a:p>
        </p:txBody>
      </p:sp>
      <p:pic>
        <p:nvPicPr>
          <p:cNvPr id="6" name="Picture 3" descr="D:\YandexDisk\Photo2\ЦФХМА\ЦФХМА фото Скегин\M01A7139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11" y="2560755"/>
            <a:ext cx="5907466" cy="31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МИ: правительство планирует издавать научно-популярный журнал - РИА  Новости, 24.03.201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878" y="2560754"/>
            <a:ext cx="6171414" cy="31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5519" y="6267429"/>
            <a:ext cx="155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Галеева</a:t>
            </a:r>
            <a:r>
              <a:rPr lang="ru-RU" sz="2000" b="1" i="1" dirty="0" smtClean="0"/>
              <a:t> А.К.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18888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zpatent.kz/sites/default/files/c932cc788424e554f076ecf1b414b528-2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794" y="83047"/>
            <a:ext cx="9542412" cy="66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43744" y="301657"/>
            <a:ext cx="9074195" cy="895547"/>
          </a:xfrm>
        </p:spPr>
        <p:txBody>
          <a:bodyPr/>
          <a:lstStyle/>
          <a:p>
            <a:pPr algn="ctr"/>
            <a:r>
              <a:rPr lang="ru-RU" dirty="0" smtClean="0"/>
              <a:t>Состав технической документации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57149" y="1434479"/>
            <a:ext cx="9719483" cy="275102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конструкторская документация</a:t>
            </a:r>
          </a:p>
          <a:p>
            <a:pPr lvl="1" algn="just"/>
            <a:r>
              <a:rPr lang="ru-RU" sz="1800" dirty="0" smtClean="0"/>
              <a:t>эксплуатационная документация</a:t>
            </a:r>
          </a:p>
          <a:p>
            <a:pPr lvl="1" algn="just"/>
            <a:r>
              <a:rPr lang="ru-RU" sz="1800" dirty="0" smtClean="0"/>
              <a:t>ремонтная документация</a:t>
            </a:r>
          </a:p>
          <a:p>
            <a:pPr algn="just"/>
            <a:r>
              <a:rPr lang="ru-RU" sz="1800" dirty="0" smtClean="0"/>
              <a:t>технологическая документация</a:t>
            </a:r>
          </a:p>
          <a:p>
            <a:pPr lvl="1" algn="just"/>
            <a:r>
              <a:rPr lang="ru-RU" sz="1800" dirty="0" smtClean="0"/>
              <a:t>документы, определяющие технологический цикл изделия</a:t>
            </a:r>
          </a:p>
          <a:p>
            <a:pPr lvl="1" algn="just"/>
            <a:r>
              <a:rPr lang="ru-RU" sz="1800" dirty="0" smtClean="0"/>
              <a:t>документы, дающие информацию, необходимую для организации производства и ремонта </a:t>
            </a:r>
            <a:r>
              <a:rPr lang="ru-RU" sz="1800" dirty="0" smtClean="0"/>
              <a:t>изделия</a:t>
            </a:r>
          </a:p>
          <a:p>
            <a:pPr algn="just"/>
            <a:r>
              <a:rPr lang="ru-RU" sz="1800" dirty="0" smtClean="0"/>
              <a:t>проектная </a:t>
            </a:r>
            <a:r>
              <a:rPr lang="ru-RU" sz="1800" dirty="0"/>
              <a:t>документация</a:t>
            </a:r>
          </a:p>
          <a:p>
            <a:pPr lvl="1"/>
            <a:r>
              <a:rPr lang="ru-RU" sz="1800" dirty="0"/>
              <a:t>комплекс документов, раскрывающих сущность проекта и содержащих обоснование его целесообразности и </a:t>
            </a:r>
            <a:r>
              <a:rPr lang="ru-RU" sz="1800" dirty="0" smtClean="0"/>
              <a:t>реализуемости; </a:t>
            </a:r>
          </a:p>
          <a:p>
            <a:pPr lvl="1"/>
            <a:r>
              <a:rPr lang="ru-RU" sz="1800" dirty="0" smtClean="0"/>
              <a:t>документация</a:t>
            </a:r>
            <a:r>
              <a:rPr lang="ru-RU" sz="1800" dirty="0"/>
              <a:t>, содержащая текстовые и графические материалы и определяющая архитектурные, функционально-технологические, конструктивные и инженерно-технические решения для обеспечения строительства, реконструкции и/или технического перевооружения объектов капитального </a:t>
            </a:r>
            <a:r>
              <a:rPr lang="ru-RU" sz="1800" dirty="0" smtClean="0"/>
              <a:t>строительства</a:t>
            </a:r>
            <a:r>
              <a:rPr lang="ru-RU" sz="1800" dirty="0"/>
              <a:t> и инженерных коммуникаций.</a:t>
            </a:r>
          </a:p>
          <a:p>
            <a:pPr lvl="1" algn="just"/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646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80078" y="200681"/>
            <a:ext cx="9231845" cy="6531210"/>
            <a:chOff x="1480078" y="200681"/>
            <a:chExt cx="9231845" cy="6531210"/>
          </a:xfrm>
        </p:grpSpPr>
        <p:pic>
          <p:nvPicPr>
            <p:cNvPr id="6" name="Picture 2" descr="C:\Users\ism1l\Downloads\sertificat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78" y="200681"/>
              <a:ext cx="9231845" cy="653121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1480078" y="282804"/>
              <a:ext cx="2026693" cy="791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727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m1l\Downloads\bezymyann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257" y="260648"/>
            <a:ext cx="9389487" cy="639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07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4929" y="667265"/>
            <a:ext cx="1089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Нормативный документ</a:t>
            </a:r>
            <a:r>
              <a:rPr lang="ru-RU" dirty="0"/>
              <a:t> по стандартизации - документ, устанавливающий нормы, правила, характеристики, принципы, касающиеся различных видов деятельности по стандартизации или ее результатов.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4929" y="2099336"/>
            <a:ext cx="113217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К нормативным документам по стандартизации, действующим на территории Республики Казахстан, относятся: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1) международные стандарты;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2) региональные стандарты и классификаторы технико-экономической информации, правила и рекомендации по стандартизации;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3) государственные стандарты и классификаторы технико-экономической информации Республики Казахстан;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4) стандарты организаций;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5) рекомендации по стандартизации Республики Казахстан;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6) национальные стандарты, стандарты организаций, классификаторы технико-экономической информации, правила, нормы и рекомендации по стандартизации иностранных государств.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Примечание -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- документ, который в целях многократного и добровольного использования устанавливает правила, общие принципы и характеристики к объектам технического регулирования, утвержденный в порядке, предусмотренном уполномоченным органом.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Государственный стандарт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Республики Казахстан - стандарт, утвержденный уполномоченным органом и доступный широкому кругу потребителей.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278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8" y="415592"/>
            <a:ext cx="1141936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Государственные стандарты разрабатываются на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продукцию, процессы (работы), услуги.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Разработчики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государственные и межгосударственные технические комитеты по стандартизации, другие заинтересованные юридические лица республики в соответствии с заданиями планов (программ) государственной стандартизации или в инициативном порядке.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Заказчики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разработки стандартов - государственные органы, изготовители и потребители продукции, общественные организации и объединения, другие заинтересованные лица республики.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Разработка стандартов для государственных нужд осуществляется на конкурсной основе, в соответствии с законом Республики Казахстан "О государственных закупках" и правилами, устанавливаемыми заказчиком.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 разработчиками стандартов заключаются договора на их разработку.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 целью исключения дублирования разрабатываемых и действующих в республике стандартов (в том числе межгосударственных, международных, зарубежных), информация о разработке стандартов, не вошедших в планы (программы) государственной стандартизации, должна направляться в уполномоченный орган для координации проводимых работ.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Требования, устанавливаемые в стандартах, должны основываться на результатах научно-исследовательских, опытно-конструкторских и проектных работ, патентных исследований, иной официальной информации о современных достижениях отечественной и зарубежной науки, техники и технологии.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34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198" y="207979"/>
            <a:ext cx="1143000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 государственных стандартах могут устанавливаться: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1) необходимые требования по безопасности продукции, услуги, процессов, обеспечивающие соблюдение требований, установленных нормативными правовыми актами в области технического регулирования;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2) требования к классификации продукции, услуги;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3) показатели унификации, совместимости и взаимозаменяемости продукции;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4) термины и определения;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5) показатели функционального назначения, включая потребительские свойства и характеристики продукции, услуги;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6) правила приемки, упаковки, маркировки, транспортировки, хранения, утилизации и уничтожения;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7) методы испытаний качества и безопасности;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8) требования к сохранению и рациональному использованию всех видов ресурсов;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9) требования к организации производства, обеспечивающие внедрение систем менеджмента качества и экологического менеджмента;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10) положения организационно-методического характера для определенной области деятельности, а также общетехнические нормы и правила.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При разработке стандартов применяются международные технические регламенты и стандарты или их проекты в стадии завершения, национальные стандарты зарубежных стран, представляющие интерес для Республики Казахстан, кроме случаев, когда они не соответствуют требованиям безопасности для жизни и здоровья людей, их имущества, охраны окружающей среды и обязательным техническим нормам, принятым в Республике Казахстан.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560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799" y="230118"/>
            <a:ext cx="105864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Государственные стандарты подразделяются на: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1) основополагающие стандарты, устанавливающие общие организационно-методические положения государственной системы технического регулирования;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2) стандарты на продукцию, услугу, которые устанавливают требования к однородным группам продукции, услуги и при необходимости к конкретной продукции, услуге;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3) стандарты на процессы;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4) стандарты на методы контроля продукции, услуги, процессов.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799" y="2213712"/>
            <a:ext cx="1158949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Основополагающий стандарт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- стандарт, имеющий широкую область применения или содержащий общие положения для определенной области технического регулирования.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Основополагающие государственные стандарты разрабатываются предприятиями уполномоченного органа.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Основная цель разработки основополагающих стандартов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заключается в обеспечении взаимопонимания, технического единства и взаимосвязи различных областей науки, техники и производства. Основополагающие стандарты устанавливают организационно-методические положения, требования, нормы и правила, которые, в свою очередь, рассматриваются как общие для этих сфер и должны способствовать выполнению целей, являющимися общими как для науки, так и для производства, обеспечивая тем самым их взаимодействие при разработке, создании и использовании продукта или услуг, таким образом, чтобы выполнялись требования по охране окружающей среды, безопасности продукции, процессов (работ) и услуг для жизни, здоровья людей, а также другие общетехнические требования.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Примеры: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СТ РК 1.0 2000 "Государственная система стандартизации Республики Казахстан. Основные положения;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СТ РК 1.2 -2002 "Государственная система стандартизации Республики Казахстан. Порядок разработки государственных стандартов".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547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079" y="282406"/>
            <a:ext cx="11812772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Стандарты на продукцию (услуги)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устанавливают требования к группам однородной продукции (услуг) или к конкретной продукции (услуге).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 Казахстане действуют две разновидности этого нормативного документа: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стандарты общих технических условий;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стандарты технических условий.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 общих технических условий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обычно состоит из следующих разделов: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классификация, основные параметры (размеры), общие требования к параметрам качества, упаковке, маркировке, требования безопасности;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требования охраны окружающей среды;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правила приемки продукции;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методы контроля, транспортирования и хранения;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правила эксплуатации, ремонта и утилизации.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Наличие тех или иных разделов зависит от особенностей объекта стандартизации и характера предъявляемых к нему требований.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 технических условий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устанавливает требования к конкретной продукции, касающиеся производства, потребления, поставки, эксплуатации, ремонта, утилизации. Эти требования не должны противоречить стандарту общих технических условий. Отличительная особенность стандарта технических условий заключается в том, что он содержит конкретизированные дополнительные требования, относящиеся к объекту стандартизации (указание о знаке соответствия, если изделие сертифицировано, особые требования, которые касаются безопасности и охраны окружающей среды). Стандарты технических условий на услугу могут содержать требования к ассортименту предоставляемых услуг (точность и своевременность исполнения, эстетичность, комфортность, комплексность обслуживания).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841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5312" y="251254"/>
            <a:ext cx="12046688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Стандарты на методы контроля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устанавливают методы (способы, приемы, методики и др.) проведения испытаний, измерений, анализа продукции при ее создании, сертификации и использовании.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Методики контроля, испытаний, измерений, анализа, в наибольшей степени обеспечивающие объективность оценки обязательных требований к качеству продукции, которые содержатся в стандарте.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Необходимость использования стандартизованных методик заключается в том, что они базируются на международном опыте и передовых достижениях. Каждый метод имеет свою специфику, связанную с конкретным объектом контроля, но, тем не менее, можно выделить общие положения, которые подлежат стандартизации, а именно: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средства контроля и вспомогательные устройства;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порядок подготовки и проведения контроля;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правила обработки и оформления результатов;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допустимая погрешность метода.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Может быть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несколько методик контроля, испытания, анализа применительно к одному показателю качества продукции. В случае же необходимости, одна из методик может быть выбрана в качестве арбитражной.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Стандарты на процессы (работы)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устанавливают основные требования к методам (способам, приемам, режимам, нормам) выполнения различного рода работ в процессах разработки, изготовления, хранения, транспортирования, эксплуатации, ремонта и утилизации продукции.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Стандарты на процессы (работы) могут включать требования к методам автоматизированного проектирования продукции, модульного конструирования, схемам технологического процесса изготовления продукции, технологическим режимам и влияющим на них факторам.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Особое место отводится требованиям безопасности для жизни и здоровья людей при осуществлении технологических процессов, эти требования могут быть конкретизированы по отношению к использованию определенного оборудования, инструмента, приспособлений и вспомогательных материалов.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Государственные стандарты применяются на добровольной основе в равной мере независимо от места происхождения продукции, услуги.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953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133" y="1456814"/>
            <a:ext cx="102531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/>
              <a:t>научно-исследовательская</a:t>
            </a:r>
            <a:r>
              <a:rPr lang="ru-RU" sz="2400" dirty="0"/>
              <a:t> — </a:t>
            </a:r>
            <a:r>
              <a:rPr lang="ru-RU" sz="2400" dirty="0" smtClean="0"/>
              <a:t>статьи, отчеты</a:t>
            </a:r>
            <a:r>
              <a:rPr lang="ru-RU" sz="2400" dirty="0"/>
              <a:t>, монографии, регламенты, протоколы научных экспериментов;</a:t>
            </a:r>
          </a:p>
          <a:p>
            <a:pPr algn="just" fontAlgn="base"/>
            <a:r>
              <a:rPr lang="ru-RU" sz="2400" b="1" dirty="0"/>
              <a:t>проектная</a:t>
            </a:r>
            <a:r>
              <a:rPr lang="ru-RU" sz="2400" dirty="0"/>
              <a:t> — документация которая описывает процесс и результат проектирования объектов, например капитального строительства, частных строений. К ней относятся: паспорта проектов, эскизы, генеральные планы, технические планы;</a:t>
            </a:r>
          </a:p>
          <a:p>
            <a:pPr algn="just" fontAlgn="base"/>
            <a:r>
              <a:rPr lang="ru-RU" sz="2400" b="1" dirty="0"/>
              <a:t>техническая документация</a:t>
            </a:r>
            <a:r>
              <a:rPr lang="ru-RU" sz="2400" dirty="0"/>
              <a:t> — это совокупность графических и текстовых документов, которые описывают технологические процессы изготовления тех или иных объектов промышленности. Она содержит информацию о технологических процессах, методах организации труда, отражает степень автоматизации и рассказывает об экономии материалов.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6197" y="491066"/>
            <a:ext cx="745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ВИДЫ НАУЧНО-ТЕХНИЧЕСКОЙ ДОКУМЕНТАЦИИ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817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РЯДОК СЕРТИФИКАЦИИ УСЛУГ БАЗ НЕФТЕПРОДУКТОВ И АВТОЗАПРАВОЧНЫХ СТАНЦИЙ »  ТОО «Жігер-Өрлеу» - Комплекс услуг пожарной безопасност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15" y="0"/>
            <a:ext cx="4826523" cy="68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тандарт Организации (СТ ТОО) РАЗРАБОТКА: продажа, цена в Алматы.  согласование документов от &quot;ЕВРАЗИЙСКИЙ ЦЕНТР разрешительной документации&quot;  - 5525138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301" y="87629"/>
            <a:ext cx="4702437" cy="66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4952" y="3228444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7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РЯДОК СЕРТИФИКАЦИИ УСЛУГ БАЗ НЕФТЕПРОДУКТОВ И АВТОЗАПРАВОЧНЫХ СТАНЦИЙ »  ТОО «Жігер-Өрлеу» - Комплекс услуг пожарной безопасност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75" y="0"/>
            <a:ext cx="4826523" cy="68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.zakon.kz/uploads/posts/2020-07/159376273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702" y="1286923"/>
            <a:ext cx="9144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6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ма «научные публикации» — Новости — Научно-учебная лаборатория квантовой  наноэлектроники — Национальный исследовательский университет «Высшая школа  экономики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92" y="-1"/>
            <a:ext cx="10275216" cy="68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8084" y="2890391"/>
            <a:ext cx="63158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НАУЧНО-ИССЛЕДОВАТЕЛЬСКАЯ</a:t>
            </a:r>
          </a:p>
          <a:p>
            <a:pPr algn="ctr"/>
            <a:r>
              <a:rPr lang="ru-RU" sz="3600" dirty="0" smtClean="0"/>
              <a:t>ДОКУМЕНТАЦИЯ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021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08" y="198345"/>
            <a:ext cx="1175539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0" i="0" dirty="0" smtClean="0">
                <a:solidFill>
                  <a:srgbClr val="333333"/>
                </a:solidFill>
                <a:effectLst/>
              </a:rPr>
              <a:t>К научно-исследовательской группе научных публикаций относят: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i="0" dirty="0" smtClean="0">
                <a:solidFill>
                  <a:srgbClr val="333333"/>
                </a:solidFill>
                <a:effectLst/>
              </a:rPr>
              <a:t>монография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 — научный труд в виде книги с углублённым изучением одной темы или нескольких тесно связанных между собой тем и принадлежащий одному или нескольким авторам. Этот вид публикации содержит систематическое изложение основных данных научного труда и чаще всего используется как форма публикации при написании диссертации на соискание докторской степени;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i="0" dirty="0" smtClean="0">
                <a:solidFill>
                  <a:srgbClr val="333333"/>
                </a:solidFill>
                <a:effectLst/>
              </a:rPr>
              <a:t>научный реферат (автореферат)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 - краткое изложение автором содержания научного исследования диссертационной работы перед представлением ее к защите;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i="0" dirty="0" smtClean="0">
                <a:solidFill>
                  <a:srgbClr val="333333"/>
                </a:solidFill>
                <a:effectLst/>
              </a:rPr>
              <a:t>информативный реферат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 - краткое письменное изложение содержания одной научной работы о последних достижениях в данной области;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i="0" dirty="0" smtClean="0">
                <a:solidFill>
                  <a:srgbClr val="333333"/>
                </a:solidFill>
                <a:effectLst/>
              </a:rPr>
              <a:t>методические разработки/рекомендации 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– вспомогательная информация, определяющая план изложения результатов научных исследований в конкретной области;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i="0" dirty="0" smtClean="0">
                <a:solidFill>
                  <a:srgbClr val="333333"/>
                </a:solidFill>
                <a:effectLst/>
              </a:rPr>
              <a:t>тезисы докладов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, а также </a:t>
            </a:r>
            <a:r>
              <a:rPr lang="ru-RU" sz="1500" b="1" i="0" dirty="0" smtClean="0">
                <a:solidFill>
                  <a:srgbClr val="333333"/>
                </a:solidFill>
                <a:effectLst/>
              </a:rPr>
              <a:t>материалы научной конференции 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(непериодический сборник итогов конференции, докладов, рекомендаций и решений) - кратко сформулированные ключевые научные идеи по теме исследования. Тезисы доклада, в большинстве случаев, ссылаются на материалы научного исследования уже опубликованного ранее в отчетах о научно-исследовательских работах (НИР), </a:t>
            </a:r>
            <a:r>
              <a:rPr lang="ru-RU" sz="1500" b="0" i="0" u="sng" dirty="0" smtClean="0">
                <a:solidFill>
                  <a:srgbClr val="333333"/>
                </a:solidFill>
                <a:effectLst/>
              </a:rPr>
              <a:t>статьях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 или монографиях;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333333"/>
                </a:solidFill>
              </a:rPr>
              <a:t>научные статьи</a:t>
            </a:r>
            <a:r>
              <a:rPr lang="ru-RU" sz="1500" dirty="0">
                <a:solidFill>
                  <a:srgbClr val="333333"/>
                </a:solidFill>
              </a:rPr>
              <a:t> 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- это публикация, посвященная тематике диссертационного труда, или отдельного научного исследования, имеющая цельный и законченный вид, целью которой является отражение научных результатов, требующих развернутой аргументации. Статья, как правило, содержит новаторские результаты теоретического, аналитического или экспериментального исследования одного или нескольких авторов;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1500" b="1" i="0" dirty="0" smtClean="0">
                <a:solidFill>
                  <a:srgbClr val="333333"/>
                </a:solidFill>
                <a:effectLst/>
              </a:rPr>
              <a:t>депонирование 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- публикация результатов научного исследования в глобальной информационной сети с целью предоставления к нему свободного доступа на некоммерческой основе или же передача их на хранение в специализированные хранилища. Термин обычно используется для обозначения практики рецензируемых журналов по размещению электронных копий статей и выступлений на конференциях, а также докладов, размещённых в </a:t>
            </a:r>
            <a:r>
              <a:rPr lang="ru-RU" sz="1500" b="0" i="0" dirty="0" err="1" smtClean="0">
                <a:solidFill>
                  <a:srgbClr val="333333"/>
                </a:solidFill>
                <a:effectLst/>
              </a:rPr>
              <a:t>репозиториях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 или в других общедоступных архивах с целью увеличения доступности, частоты использования и цитирования. Необходимо отметить, что члены диссертационных советов придают больший вес реальным публикациям, поскольку они обеспечивают более широкое освещение исследования в научных кругах;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0" i="0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sz="1500" b="1" i="0" dirty="0" smtClean="0">
                <a:solidFill>
                  <a:srgbClr val="333333"/>
                </a:solidFill>
                <a:effectLst/>
              </a:rPr>
              <a:t>сборники научных трудов </a:t>
            </a:r>
            <a:r>
              <a:rPr lang="ru-RU" sz="1500" b="0" i="0" dirty="0" smtClean="0">
                <a:solidFill>
                  <a:srgbClr val="333333"/>
                </a:solidFill>
                <a:effectLst/>
              </a:rPr>
              <a:t>– научная публикация, излагающая результаты диссертационного труда в наиболее развернутом виде. Является наиболее трудоемким видом публикации, так как в полной мере раскрывает тему и программу соответствующей дисциплины.</a:t>
            </a:r>
            <a:endParaRPr lang="ru-RU" sz="15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78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60" y="123565"/>
            <a:ext cx="11817064" cy="65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72" y="197707"/>
            <a:ext cx="11719075" cy="62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05" y="0"/>
            <a:ext cx="11331046" cy="6540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2582" y="6422765"/>
            <a:ext cx="17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Научные статьи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9393" y="6422765"/>
            <a:ext cx="102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Патенты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92156" y="6394396"/>
            <a:ext cx="434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Нормативные документы (ГОСТ, ТУ и пр.)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700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20" y="271847"/>
            <a:ext cx="11176746" cy="62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YandexDisk\Photo2\ЦФХМА\ЦФХМА фото Скегин\M01A7139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53186"/>
            <a:ext cx="12181635" cy="65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6568" y="2861284"/>
            <a:ext cx="22284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ПАТЕНТЫ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0988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803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технической документации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Галеева Алина</dc:creator>
  <cp:lastModifiedBy>Assa</cp:lastModifiedBy>
  <cp:revision>14</cp:revision>
  <dcterms:created xsi:type="dcterms:W3CDTF">2020-01-23T04:30:14Z</dcterms:created>
  <dcterms:modified xsi:type="dcterms:W3CDTF">2020-11-23T18:57:15Z</dcterms:modified>
</cp:coreProperties>
</file>