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045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60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17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72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448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1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94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757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47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951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44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1FCB5-4A8D-40B3-94AE-9547DF3BA7D6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A7623-F4BE-45E4-A867-9E13D54B4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74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kz/url?sa=i&amp;url=https://ria.ru/20160324/1395820081.html&amp;psig=AOvVaw27Na0lRfEj59UJ9gZVQdFr&amp;ust=1606242737594000&amp;source=images&amp;cd=vfe&amp;ved=0CAIQjRxqFwoTCJCc-9qmme0CFQAAAAAdAAAAABA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kz/url?sa=i&amp;url=https://miem.hse.ru/quantum/news/keywords/7782481/&amp;psig=AOvVaw27Na0lRfEj59UJ9gZVQdFr&amp;ust=1606242737594000&amp;source=images&amp;cd=vfe&amp;ved=0CAIQjRxqFwoTCJCc-9qmme0CFQAAAAAdAAAAABA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98487" y="1236697"/>
            <a:ext cx="64442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/>
              <a:t>НАУЧНО-ТЕХНИЧЕСКАЯ ДОКУМЕНТАЦИЯ </a:t>
            </a:r>
          </a:p>
          <a:p>
            <a:pPr algn="ctr"/>
            <a:r>
              <a:rPr lang="ru-RU" sz="2800" dirty="0"/>
              <a:t>В ХИМИЧЕСКОЙ ТЕХНОЛОГИИ</a:t>
            </a:r>
          </a:p>
        </p:txBody>
      </p:sp>
      <p:pic>
        <p:nvPicPr>
          <p:cNvPr id="6" name="Picture 3" descr="D:\YandexDisk\Photo2\ЦФХМА\ЦФХМА фото Скегин\M01A7139 copy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5411" y="2560755"/>
            <a:ext cx="5907466" cy="3177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СМИ: правительство планирует издавать научно-популярный журнал - РИА  Новости, 24.03.2016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82878" y="2560754"/>
            <a:ext cx="6171414" cy="3177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355519" y="6267429"/>
            <a:ext cx="1558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err="1"/>
              <a:t>Галеева</a:t>
            </a:r>
            <a:r>
              <a:rPr lang="ru-RU" sz="2000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318888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1133" y="1456814"/>
            <a:ext cx="1025313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400" b="1" dirty="0"/>
              <a:t>научно-исследовательская</a:t>
            </a:r>
            <a:r>
              <a:rPr lang="ru-RU" sz="2400" dirty="0"/>
              <a:t> — статьи, отчеты, монографии, регламенты, протоколы научных экспериментов;</a:t>
            </a:r>
          </a:p>
          <a:p>
            <a:pPr algn="just" fontAlgn="base"/>
            <a:r>
              <a:rPr lang="ru-RU" sz="2400" b="1" dirty="0"/>
              <a:t>проектная</a:t>
            </a:r>
            <a:r>
              <a:rPr lang="ru-RU" sz="2400" dirty="0"/>
              <a:t> — документация которая описывает процесс и результат проектирования объектов, например капитального строительства, частных строений. К ней относятся: паспорта проектов, эскизы, генеральные планы, технические планы;</a:t>
            </a:r>
          </a:p>
          <a:p>
            <a:pPr algn="just" fontAlgn="base"/>
            <a:r>
              <a:rPr lang="ru-RU" sz="2400" b="1" dirty="0"/>
              <a:t>техническая документация</a:t>
            </a:r>
            <a:r>
              <a:rPr lang="ru-RU" sz="2400" dirty="0"/>
              <a:t> — это совокупность графических и текстовых документов, которые описывают технологические процессы изготовления тех или иных объектов промышленности. Она содержит информацию о технологических процессах, методах организации труда, отражает степень автоматизации и рассказывает об экономии материалов.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66197" y="491066"/>
            <a:ext cx="7459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ВИДЫ НАУЧНО-ТЕХНИЧЕСКОЙ ДОКУМЕНТАЦИИ</a:t>
            </a:r>
          </a:p>
        </p:txBody>
      </p:sp>
    </p:spTree>
    <p:extLst>
      <p:ext uri="{BB962C8B-B14F-4D97-AF65-F5344CB8AC3E}">
        <p14:creationId xmlns:p14="http://schemas.microsoft.com/office/powerpoint/2010/main" val="3768172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Тема «научные публикации» — Новости — Научно-учебная лаборатория квантовой  наноэлектроники — Национальный исследовательский университет «Высшая школа  экономики»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8392" y="-1"/>
            <a:ext cx="10275216" cy="685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38084" y="2890391"/>
            <a:ext cx="6315833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3600" dirty="0"/>
              <a:t>НАУЧНО-ИССЛЕДОВАТЕЛЬСКАЯ</a:t>
            </a:r>
          </a:p>
          <a:p>
            <a:pPr algn="ctr"/>
            <a:r>
              <a:rPr lang="ru-RU" sz="3600" dirty="0"/>
              <a:t>ДОКУМЕНТАЦИЯ</a:t>
            </a:r>
          </a:p>
        </p:txBody>
      </p:sp>
    </p:spTree>
    <p:extLst>
      <p:ext uri="{BB962C8B-B14F-4D97-AF65-F5344CB8AC3E}">
        <p14:creationId xmlns:p14="http://schemas.microsoft.com/office/powerpoint/2010/main" val="20002167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64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Галеева Алина</dc:creator>
  <cp:lastModifiedBy>Alina G.</cp:lastModifiedBy>
  <cp:revision>15</cp:revision>
  <dcterms:created xsi:type="dcterms:W3CDTF">2020-01-23T04:30:14Z</dcterms:created>
  <dcterms:modified xsi:type="dcterms:W3CDTF">2020-12-16T08:46:18Z</dcterms:modified>
</cp:coreProperties>
</file>