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8" r:id="rId2"/>
    <p:sldId id="269" r:id="rId3"/>
    <p:sldId id="270" r:id="rId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86" d="100"/>
          <a:sy n="86" d="100"/>
        </p:scale>
        <p:origin x="514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1FCB5-4A8D-40B3-94AE-9547DF3BA7D6}" type="datetimeFigureOut">
              <a:rPr lang="ru-RU" smtClean="0"/>
              <a:t>16.12.2020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A7623-F4BE-45E4-A867-9E13D54B42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90456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1FCB5-4A8D-40B3-94AE-9547DF3BA7D6}" type="datetimeFigureOut">
              <a:rPr lang="ru-RU" smtClean="0"/>
              <a:t>16.12.2020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A7623-F4BE-45E4-A867-9E13D54B42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86036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1FCB5-4A8D-40B3-94AE-9547DF3BA7D6}" type="datetimeFigureOut">
              <a:rPr lang="ru-RU" smtClean="0"/>
              <a:t>16.12.2020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A7623-F4BE-45E4-A867-9E13D54B42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81740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1FCB5-4A8D-40B3-94AE-9547DF3BA7D6}" type="datetimeFigureOut">
              <a:rPr lang="ru-RU" smtClean="0"/>
              <a:t>16.12.2020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A7623-F4BE-45E4-A867-9E13D54B42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77247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1FCB5-4A8D-40B3-94AE-9547DF3BA7D6}" type="datetimeFigureOut">
              <a:rPr lang="ru-RU" smtClean="0"/>
              <a:t>16.12.2020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A7623-F4BE-45E4-A867-9E13D54B42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64486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1FCB5-4A8D-40B3-94AE-9547DF3BA7D6}" type="datetimeFigureOut">
              <a:rPr lang="ru-RU" smtClean="0"/>
              <a:t>16.12.2020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A7623-F4BE-45E4-A867-9E13D54B42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2161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1FCB5-4A8D-40B3-94AE-9547DF3BA7D6}" type="datetimeFigureOut">
              <a:rPr lang="ru-RU" smtClean="0"/>
              <a:t>16.12.2020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A7623-F4BE-45E4-A867-9E13D54B42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8943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1FCB5-4A8D-40B3-94AE-9547DF3BA7D6}" type="datetimeFigureOut">
              <a:rPr lang="ru-RU" smtClean="0"/>
              <a:t>16.12.2020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A7623-F4BE-45E4-A867-9E13D54B42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17571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1FCB5-4A8D-40B3-94AE-9547DF3BA7D6}" type="datetimeFigureOut">
              <a:rPr lang="ru-RU" smtClean="0"/>
              <a:t>16.12.2020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A7623-F4BE-45E4-A867-9E13D54B42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84769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1FCB5-4A8D-40B3-94AE-9547DF3BA7D6}" type="datetimeFigureOut">
              <a:rPr lang="ru-RU" smtClean="0"/>
              <a:t>16.12.2020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A7623-F4BE-45E4-A867-9E13D54B42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39519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1FCB5-4A8D-40B3-94AE-9547DF3BA7D6}" type="datetimeFigureOut">
              <a:rPr lang="ru-RU" smtClean="0"/>
              <a:t>16.12.2020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A7623-F4BE-45E4-A867-9E13D54B42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74468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61FCB5-4A8D-40B3-94AE-9547DF3BA7D6}" type="datetimeFigureOut">
              <a:rPr lang="ru-RU" smtClean="0"/>
              <a:t>16.12.2020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9A7623-F4BE-45E4-A867-9E13D54B42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17483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ogle.kz/url?sa=i&amp;url=https://ria.ru/20160324/1395820081.html&amp;psig=AOvVaw27Na0lRfEj59UJ9gZVQdFr&amp;ust=1606242737594000&amp;source=images&amp;cd=vfe&amp;ved=0CAIQjRxqFwoTCJCc-9qmme0CFQAAAAAdAAAAABAK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s://www.google.kz/url?sa=i&amp;url=https://miem.hse.ru/quantum/news/keywords/7782481/&amp;psig=AOvVaw27Na0lRfEj59UJ9gZVQdFr&amp;ust=1606242737594000&amp;source=images&amp;cd=vfe&amp;ved=0CAIQjRxqFwoTCJCc-9qmme0CFQAAAAAdAAAAABAc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798487" y="1236697"/>
            <a:ext cx="6444200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800" dirty="0"/>
              <a:t>НАУЧНО-ТЕХНИЧЕСКАЯ ДОКУМЕНТАЦИЯ </a:t>
            </a:r>
          </a:p>
          <a:p>
            <a:pPr algn="ctr"/>
            <a:r>
              <a:rPr lang="ru-RU" sz="2800" dirty="0"/>
              <a:t>В ХИМИЧЕСКОЙ ТЕХНОЛОГИИ</a:t>
            </a:r>
          </a:p>
        </p:txBody>
      </p:sp>
      <p:pic>
        <p:nvPicPr>
          <p:cNvPr id="6" name="Picture 3" descr="D:\YandexDisk\Photo2\ЦФХМА\ЦФХМА фото Скегин\M01A7139 copy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75411" y="2560755"/>
            <a:ext cx="5907466" cy="31772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СМИ: правительство планирует издавать научно-популярный журнал - РИА  Новости, 24.03.2016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982878" y="2560754"/>
            <a:ext cx="6171414" cy="31772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0355519" y="6267429"/>
            <a:ext cx="155818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i="1" dirty="0" err="1"/>
              <a:t>Галеева</a:t>
            </a:r>
            <a:r>
              <a:rPr lang="ru-RU" sz="2000" b="1" i="1" dirty="0"/>
              <a:t> А.К.</a:t>
            </a:r>
          </a:p>
        </p:txBody>
      </p:sp>
    </p:spTree>
    <p:extLst>
      <p:ext uri="{BB962C8B-B14F-4D97-AF65-F5344CB8AC3E}">
        <p14:creationId xmlns:p14="http://schemas.microsoft.com/office/powerpoint/2010/main" val="31888890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01133" y="1456814"/>
            <a:ext cx="10253134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base"/>
            <a:r>
              <a:rPr lang="ru-RU" sz="2400" b="1" dirty="0"/>
              <a:t>научно-исследовательская</a:t>
            </a:r>
            <a:r>
              <a:rPr lang="ru-RU" sz="2400" dirty="0"/>
              <a:t> — статьи, отчеты, монографии, регламенты, протоколы научных экспериментов;</a:t>
            </a:r>
          </a:p>
          <a:p>
            <a:pPr algn="just" fontAlgn="base"/>
            <a:r>
              <a:rPr lang="ru-RU" sz="2400" b="1" dirty="0"/>
              <a:t>проектная</a:t>
            </a:r>
            <a:r>
              <a:rPr lang="ru-RU" sz="2400" dirty="0"/>
              <a:t> — документация которая описывает процесс и результат проектирования объектов, например капитального строительства, частных строений. К ней относятся: паспорта проектов, эскизы, генеральные планы, технические планы;</a:t>
            </a:r>
          </a:p>
          <a:p>
            <a:pPr algn="just" fontAlgn="base"/>
            <a:r>
              <a:rPr lang="ru-RU" sz="2400" b="1" dirty="0"/>
              <a:t>техническая документация</a:t>
            </a:r>
            <a:r>
              <a:rPr lang="ru-RU" sz="2400" dirty="0"/>
              <a:t> — это совокупность графических и текстовых документов, которые описывают технологические процессы изготовления тех или иных объектов промышленности. Она содержит информацию о технологических процессах, методах организации труда, отражает степень автоматизации и рассказывает об экономии материалов. 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366197" y="491066"/>
            <a:ext cx="745960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/>
              <a:t>ВИДЫ НАУЧНО-ТЕХНИЧЕСКОЙ ДОКУМЕНТАЦИИ</a:t>
            </a:r>
          </a:p>
        </p:txBody>
      </p:sp>
    </p:spTree>
    <p:extLst>
      <p:ext uri="{BB962C8B-B14F-4D97-AF65-F5344CB8AC3E}">
        <p14:creationId xmlns:p14="http://schemas.microsoft.com/office/powerpoint/2010/main" val="37681728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Тема «научные публикации» — Новости — Научно-учебная лаборатория квантовой  наноэлектроники — Национальный исследовательский университет «Высшая школа  экономики»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58392" y="-1"/>
            <a:ext cx="10275216" cy="6856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938084" y="2890391"/>
            <a:ext cx="6315833" cy="1200329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ctr"/>
            <a:r>
              <a:rPr lang="ru-RU" sz="3600" dirty="0"/>
              <a:t>НАУЧНО-ИССЛЕДОВАТЕЛЬСКАЯ</a:t>
            </a:r>
          </a:p>
          <a:p>
            <a:pPr algn="ctr"/>
            <a:r>
              <a:rPr lang="ru-RU" sz="3600" dirty="0"/>
              <a:t>ДОКУМЕНТАЦИЯ</a:t>
            </a:r>
          </a:p>
        </p:txBody>
      </p:sp>
    </p:spTree>
    <p:extLst>
      <p:ext uri="{BB962C8B-B14F-4D97-AF65-F5344CB8AC3E}">
        <p14:creationId xmlns:p14="http://schemas.microsoft.com/office/powerpoint/2010/main" val="200021670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72</TotalTime>
  <Words>64</Words>
  <Application>Microsoft Office PowerPoint</Application>
  <PresentationFormat>Широкоэкранный</PresentationFormat>
  <Paragraphs>9</Paragraphs>
  <Slides>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Тема Office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Галеева Алина</dc:creator>
  <cp:lastModifiedBy>Alina G.</cp:lastModifiedBy>
  <cp:revision>15</cp:revision>
  <dcterms:created xsi:type="dcterms:W3CDTF">2020-01-23T04:30:14Z</dcterms:created>
  <dcterms:modified xsi:type="dcterms:W3CDTF">2020-12-16T08:46:18Z</dcterms:modified>
</cp:coreProperties>
</file>