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935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04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12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09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206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41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765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406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354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782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89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/>
              <a:t>Haga clic para modificar el estilo de texto del patrón</a:t>
            </a:r>
          </a:p>
          <a:p>
            <a:pPr lvl="1"/>
            <a:r>
              <a:rPr lang="es-ES" altLang="ru-RU"/>
              <a:t>Segundo nivel</a:t>
            </a:r>
          </a:p>
          <a:p>
            <a:pPr lvl="2"/>
            <a:r>
              <a:rPr lang="es-ES" altLang="ru-RU"/>
              <a:t>Tercer nivel</a:t>
            </a:r>
          </a:p>
          <a:p>
            <a:pPr lvl="3"/>
            <a:r>
              <a:rPr lang="es-ES" altLang="ru-RU"/>
              <a:t>Cuarto nivel</a:t>
            </a:r>
          </a:p>
          <a:p>
            <a:pPr lvl="4"/>
            <a:r>
              <a:rPr lang="es-ES" altLang="ru-RU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26E5A43-F64F-4E45-BA66-DF1C42BE1374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2D14A31-1152-4433-B410-7EC8ED6C712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://www.korabel.ru/filemanager/IMAGES/0/27/27206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5656" y="1556792"/>
            <a:ext cx="60486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Общие представления об электрохимических технологиях</a:t>
            </a:r>
          </a:p>
        </p:txBody>
      </p:sp>
      <p:pic>
        <p:nvPicPr>
          <p:cNvPr id="1030" name="Picture 6" descr="http://strport.ru/sites/default/files/resize/svarka-cvetnyh-metallov_0-500x2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7925" y="3933056"/>
            <a:ext cx="3764134" cy="202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vasi.net/uploads/podbor/w4006/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1078" y="3933057"/>
            <a:ext cx="3052922" cy="202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korabel.ru/filemanager/IMAGES/0/27/27206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33058"/>
            <a:ext cx="3068340" cy="202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76256" y="6237312"/>
            <a:ext cx="2095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/>
              <a:t>Галеева</a:t>
            </a:r>
            <a:r>
              <a:rPr lang="ru-RU" sz="2400" b="1" i="1" dirty="0"/>
              <a:t> А.К.</a:t>
            </a:r>
          </a:p>
        </p:txBody>
      </p:sp>
    </p:spTree>
    <p:extLst>
      <p:ext uri="{BB962C8B-B14F-4D97-AF65-F5344CB8AC3E}">
        <p14:creationId xmlns:p14="http://schemas.microsoft.com/office/powerpoint/2010/main" val="21723622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3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Тема13</Template>
  <TotalTime>2989</TotalTime>
  <Words>10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Arial</vt:lpstr>
      <vt:lpstr>Тема13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45</cp:revision>
  <dcterms:created xsi:type="dcterms:W3CDTF">2014-01-30T07:15:15Z</dcterms:created>
  <dcterms:modified xsi:type="dcterms:W3CDTF">2020-12-16T08:45:37Z</dcterms:modified>
</cp:coreProperties>
</file>