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93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2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9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0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6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40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5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78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9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korabel.ru/filemanager/IMAGES/0/27/2720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556792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Общие представления об электрохимических технологиях</a:t>
            </a:r>
          </a:p>
        </p:txBody>
      </p:sp>
      <p:pic>
        <p:nvPicPr>
          <p:cNvPr id="1030" name="Picture 6" descr="http://strport.ru/sites/default/files/resize/svarka-cvetnyh-metallov_0-500x2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25" y="3933056"/>
            <a:ext cx="3764134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asi.net/uploads/podbor/w4006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078" y="3933057"/>
            <a:ext cx="3052922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korabel.ru/filemanager/IMAGES/0/27/272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8"/>
            <a:ext cx="3068340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6256" y="6237312"/>
            <a:ext cx="2095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2172362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2989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Тема13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45</cp:revision>
  <dcterms:created xsi:type="dcterms:W3CDTF">2014-01-30T07:15:15Z</dcterms:created>
  <dcterms:modified xsi:type="dcterms:W3CDTF">2020-12-16T08:45:37Z</dcterms:modified>
</cp:coreProperties>
</file>