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1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00"/>
    <a:srgbClr val="009900"/>
    <a:srgbClr val="FF3300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18" autoAdjust="0"/>
    <p:restoredTop sz="94660" autoAdjust="0"/>
  </p:normalViewPr>
  <p:slideViewPr>
    <p:cSldViewPr>
      <p:cViewPr varScale="1">
        <p:scale>
          <a:sx n="82" d="100"/>
          <a:sy n="82" d="100"/>
        </p:scale>
        <p:origin x="122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E2968FE-1A3E-4A40-A15D-7CECD6CB9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05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EEB698-CB7E-4C21-B733-0A1AD309F0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68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8C8F35-21C1-46FC-984E-1B07A891581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24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F1991-4783-4D5E-8558-8D54626AA1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00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B887C-91BA-4036-BB7F-12A69C0BAFC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38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4D3198-1392-4FC3-ACAC-BFADB4B333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182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AE8B07-E860-4A7F-ABA2-A08DFEF469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415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EA0D59-453E-43D1-BC4F-B650933762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920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35C288-7DA5-4A83-8D31-526382B469B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952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C2851-CE63-4151-A545-AA945ED7D7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77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EF1F5D-C81A-49C9-811C-2DCEFF83B0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2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212DF3-4287-4393-A19B-62E2AB45269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92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Козадеров О.А. 2015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56C31A6-8E5E-4BEF-AF9E-37EABAF24E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01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2276872"/>
            <a:ext cx="6400800" cy="1752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Аккумуляторы для крупномасштабного хранения энергии. Проточные аккумуляторы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04248" y="6093296"/>
            <a:ext cx="1608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err="1"/>
              <a:t>Галеева</a:t>
            </a:r>
            <a:r>
              <a:rPr lang="ru-RU" b="1" i="1" dirty="0"/>
              <a:t> А.К.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1592</TotalTime>
  <Words>13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 чистые источники энергии</dc:title>
  <dc:creator>OLEG</dc:creator>
  <cp:lastModifiedBy>Alina G.</cp:lastModifiedBy>
  <cp:revision>908</cp:revision>
  <cp:lastPrinted>1601-01-01T00:00:00Z</cp:lastPrinted>
  <dcterms:created xsi:type="dcterms:W3CDTF">2008-02-05T11:36:20Z</dcterms:created>
  <dcterms:modified xsi:type="dcterms:W3CDTF">2020-12-16T08:44:14Z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