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4"/>
  </p:notesMasterIdLst>
  <p:sldIdLst>
    <p:sldId id="256" r:id="rId2"/>
    <p:sldId id="303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8" autoAdjust="0"/>
    <p:restoredTop sz="94660"/>
  </p:normalViewPr>
  <p:slideViewPr>
    <p:cSldViewPr>
      <p:cViewPr varScale="1">
        <p:scale>
          <a:sx n="82" d="100"/>
          <a:sy n="82" d="100"/>
        </p:scale>
        <p:origin x="1469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0ACF5-9531-46F1-8DDC-5CEE4A72A685}" type="datetimeFigureOut">
              <a:rPr lang="ru-RU" smtClean="0"/>
              <a:pPr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1E79A-3D94-47E1-A15B-2375BEFD5CA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06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B0297-5DF2-4EA1-B06F-16FD865B4FCE}" type="datetime1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Козадеров О.А. 2015 г.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385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69FB0-EF10-4439-8A08-68143C8EEF17}" type="datetime1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Козадеров О.А. 2015 г.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022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F98C-3936-4E00-8157-FABE896FF121}" type="datetime1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Козадеров О.А. 2015 г.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142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763EA-D84C-41D2-8E01-2513ABEAB678}" type="datetime1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Козадеров О.А. 2015 г.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500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3CAAA-5EF4-4F8E-BD9E-7874C33C3759}" type="datetime1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Козадеров О.А. 2015 г.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16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E1677-1158-4D5D-AD07-E788913F79F8}" type="datetime1">
              <a:rPr lang="ru-RU" smtClean="0"/>
              <a:pPr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Козадеров О.А. 2015 г.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790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7E43B-E6B7-440E-BE35-069DD03C8894}" type="datetime1">
              <a:rPr lang="ru-RU" smtClean="0"/>
              <a:pPr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Козадеров О.А. 2015 г.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80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6C763-EA76-4586-ABDF-FBA78A4390F6}" type="datetime1">
              <a:rPr lang="ru-RU" smtClean="0"/>
              <a:pPr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Козадеров О.А. 2015 г.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22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48A63-3E66-42F9-9A99-A72F8F6015E7}" type="datetime1">
              <a:rPr lang="ru-RU" smtClean="0"/>
              <a:pPr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Козадеров О.А. 2015 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582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606E6-A9A3-40A1-9A80-7EA3E52976E4}" type="datetime1">
              <a:rPr lang="ru-RU" smtClean="0"/>
              <a:pPr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Козадеров О.А. 2015 г.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67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7F750-4820-484D-A28B-8EB9F2194FEC}" type="datetime1">
              <a:rPr lang="ru-RU" smtClean="0"/>
              <a:pPr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Козадеров О.А. 2015 г.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970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243CF-6568-4050-8822-907C38CAE784}" type="datetime1">
              <a:rPr lang="ru-RU" smtClean="0"/>
              <a:pPr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Козадеров О.А. 2015 г.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801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204864"/>
            <a:ext cx="6400800" cy="129614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Современные первичные химические источники тока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00192" y="6093296"/>
            <a:ext cx="1829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/>
              <a:t>Галеева</a:t>
            </a:r>
            <a:r>
              <a:rPr lang="ru-RU" sz="2400" b="1" i="1" dirty="0"/>
              <a:t> А.К.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/>
          <a:lstStyle/>
          <a:p>
            <a:r>
              <a:rPr lang="ru-RU" dirty="0"/>
              <a:t>Как устроены современные первичные химические источники тока:</a:t>
            </a:r>
          </a:p>
          <a:p>
            <a:pPr lvl="1"/>
            <a:r>
              <a:rPr lang="ru-RU" dirty="0"/>
              <a:t>с цинковым анодом</a:t>
            </a:r>
          </a:p>
          <a:p>
            <a:pPr lvl="2"/>
            <a:r>
              <a:rPr lang="ru-RU" dirty="0"/>
              <a:t>солевые марганцево-цинковые элементы</a:t>
            </a:r>
          </a:p>
          <a:p>
            <a:pPr lvl="2"/>
            <a:r>
              <a:rPr lang="ru-RU" dirty="0"/>
              <a:t>щелочные марганцево-цинковые элементы</a:t>
            </a:r>
          </a:p>
          <a:p>
            <a:pPr lvl="2"/>
            <a:r>
              <a:rPr lang="ru-RU" dirty="0"/>
              <a:t>щелочные ртутно-цинковые элементы</a:t>
            </a:r>
          </a:p>
          <a:p>
            <a:pPr lvl="2"/>
            <a:r>
              <a:rPr lang="ru-RU" dirty="0"/>
              <a:t>щелочные серебряно-цинковые элементы</a:t>
            </a:r>
          </a:p>
          <a:p>
            <a:pPr lvl="1"/>
            <a:r>
              <a:rPr lang="ru-RU" dirty="0"/>
              <a:t>с литиевым анодом</a:t>
            </a:r>
          </a:p>
          <a:p>
            <a:pPr lvl="2"/>
            <a:r>
              <a:rPr lang="ru-RU" dirty="0"/>
              <a:t>марганцево-литиевые элементы</a:t>
            </a:r>
          </a:p>
          <a:p>
            <a:pPr lvl="1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</TotalTime>
  <Words>38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Химические источники энергии</dc:title>
  <dc:creator>Олег Козадёров</dc:creator>
  <cp:lastModifiedBy>Alina G.</cp:lastModifiedBy>
  <cp:revision>225</cp:revision>
  <dcterms:created xsi:type="dcterms:W3CDTF">2015-02-18T13:47:23Z</dcterms:created>
  <dcterms:modified xsi:type="dcterms:W3CDTF">2020-12-16T08:40:05Z</dcterms:modified>
</cp:coreProperties>
</file>