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8684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167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03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7191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235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02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41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596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1037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746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45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F1503-2384-4238-A7DD-FBD1FF9C66F8}" type="datetimeFigureOut">
              <a:rPr lang="ru-RU" smtClean="0"/>
              <a:t>16.12.2020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35FAF-CD72-4EF9-A683-391A57612FD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79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20272" y="6222503"/>
            <a:ext cx="18231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err="1"/>
              <a:t>Галеева</a:t>
            </a:r>
            <a:r>
              <a:rPr lang="ru-RU" sz="2400" b="1" i="1" dirty="0"/>
              <a:t> А.К.</a:t>
            </a:r>
          </a:p>
        </p:txBody>
      </p:sp>
      <p:pic>
        <p:nvPicPr>
          <p:cNvPr id="1026" name="Picture 2" descr="Редкие батарейки 3- 3,6 v для датчиков и счётчиков купить в Йошкар-Оле |  Бытовая электроника | Ави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340768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114051" y="341194"/>
            <a:ext cx="50554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/>
              <a:t>Первичные источники тока</a:t>
            </a:r>
          </a:p>
        </p:txBody>
      </p:sp>
    </p:spTree>
    <p:extLst>
      <p:ext uri="{BB962C8B-B14F-4D97-AF65-F5344CB8AC3E}">
        <p14:creationId xmlns:p14="http://schemas.microsoft.com/office/powerpoint/2010/main" val="42600662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</TotalTime>
  <Words>8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Arial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Assa</dc:creator>
  <cp:lastModifiedBy>Alina G.</cp:lastModifiedBy>
  <cp:revision>27</cp:revision>
  <dcterms:created xsi:type="dcterms:W3CDTF">2015-04-12T20:05:37Z</dcterms:created>
  <dcterms:modified xsi:type="dcterms:W3CDTF">2020-12-16T08:38:40Z</dcterms:modified>
</cp:coreProperties>
</file>