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A26C-853B-4DFE-BBA0-8DA011F5A803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3180-88DC-4C3A-B3A8-38997633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167250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A26C-853B-4DFE-BBA0-8DA011F5A803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3180-88DC-4C3A-B3A8-38997633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955624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A26C-853B-4DFE-BBA0-8DA011F5A803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3180-88DC-4C3A-B3A8-38997633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635651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A26C-853B-4DFE-BBA0-8DA011F5A803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3180-88DC-4C3A-B3A8-38997633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320470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A26C-853B-4DFE-BBA0-8DA011F5A803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3180-88DC-4C3A-B3A8-38997633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287205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A26C-853B-4DFE-BBA0-8DA011F5A803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3180-88DC-4C3A-B3A8-38997633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736249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A26C-853B-4DFE-BBA0-8DA011F5A803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3180-88DC-4C3A-B3A8-38997633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517904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A26C-853B-4DFE-BBA0-8DA011F5A803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3180-88DC-4C3A-B3A8-38997633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853522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A26C-853B-4DFE-BBA0-8DA011F5A803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3180-88DC-4C3A-B3A8-38997633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958695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A26C-853B-4DFE-BBA0-8DA011F5A803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3180-88DC-4C3A-B3A8-38997633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775319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A26C-853B-4DFE-BBA0-8DA011F5A803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D3180-88DC-4C3A-B3A8-38997633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131302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4A26C-853B-4DFE-BBA0-8DA011F5A803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D3180-88DC-4C3A-B3A8-3899763346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80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ru-RU" sz="4800" dirty="0">
                <a:solidFill>
                  <a:schemeClr val="tx1"/>
                </a:solidFill>
              </a:rPr>
            </a:br>
            <a:br>
              <a:rPr lang="ru-RU" sz="4800" dirty="0"/>
            </a:br>
            <a:r>
              <a:rPr lang="ru-RU" sz="4800" dirty="0"/>
              <a:t>Характеристики химических источников тока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04248" y="6006479"/>
            <a:ext cx="1829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/>
              <a:t>Галеева</a:t>
            </a:r>
            <a:r>
              <a:rPr lang="ru-RU" sz="2400" b="1" i="1" dirty="0"/>
              <a:t> А.К.</a:t>
            </a:r>
          </a:p>
        </p:txBody>
      </p:sp>
    </p:spTree>
    <p:extLst>
      <p:ext uri="{BB962C8B-B14F-4D97-AF65-F5344CB8AC3E}">
        <p14:creationId xmlns:p14="http://schemas.microsoft.com/office/powerpoint/2010/main" val="174386575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76893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US" sz="2400" dirty="0"/>
              <a:t>Type</a:t>
            </a:r>
            <a:r>
              <a:rPr lang="ru-RU" sz="2400" dirty="0"/>
              <a:t> (тип, типоразмер)</a:t>
            </a:r>
            <a:endParaRPr lang="en-US" sz="24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US" sz="2400" dirty="0"/>
              <a:t>Voltage</a:t>
            </a:r>
            <a:r>
              <a:rPr lang="ru-RU" sz="2400" dirty="0"/>
              <a:t> (напряжение)</a:t>
            </a:r>
            <a:endParaRPr lang="en-US" sz="24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US" sz="2400" dirty="0"/>
              <a:t>Charge/Discharge curve</a:t>
            </a:r>
            <a:r>
              <a:rPr lang="ru-RU" sz="2400" dirty="0"/>
              <a:t> (зарядно-разрядная кривая)</a:t>
            </a:r>
            <a:endParaRPr lang="en-US" sz="24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US" sz="2400" dirty="0"/>
              <a:t>Capacity</a:t>
            </a:r>
            <a:r>
              <a:rPr lang="ru-RU" sz="2400" dirty="0"/>
              <a:t> (емкость)</a:t>
            </a:r>
            <a:endParaRPr lang="en-US" sz="24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US" sz="2400" dirty="0"/>
              <a:t>Energy density</a:t>
            </a:r>
            <a:r>
              <a:rPr lang="ru-RU" sz="2400" dirty="0"/>
              <a:t> (плотность энергии)</a:t>
            </a:r>
            <a:endParaRPr lang="en-US" sz="24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US" sz="2400" dirty="0"/>
              <a:t>Temperature dependence</a:t>
            </a:r>
            <a:r>
              <a:rPr lang="ru-RU" sz="2400" dirty="0"/>
              <a:t> (температурная зависимость)</a:t>
            </a:r>
            <a:endParaRPr lang="en-US" sz="24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US" sz="2400" dirty="0"/>
              <a:t>Service life</a:t>
            </a:r>
            <a:r>
              <a:rPr lang="ru-RU" sz="2400" dirty="0"/>
              <a:t> (продолжительность службы)</a:t>
            </a:r>
            <a:endParaRPr lang="en-US" sz="24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en-US" sz="2400" dirty="0"/>
              <a:t>Self Discharge</a:t>
            </a:r>
            <a:r>
              <a:rPr lang="ru-RU" sz="2400" dirty="0"/>
              <a:t> (саморазряд)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1986130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50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Тема Office</vt:lpstr>
      <vt:lpstr>  Характеристики химических источников тока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UserPC</dc:creator>
  <cp:lastModifiedBy>Alina G.</cp:lastModifiedBy>
  <cp:revision>24</cp:revision>
  <dcterms:created xsi:type="dcterms:W3CDTF">2015-09-12T07:05:22Z</dcterms:created>
  <dcterms:modified xsi:type="dcterms:W3CDTF">2020-12-16T08:37:57Z</dcterms:modified>
</cp:coreProperties>
</file>