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CBBD5-5F42-42B6-A5AD-11FDD1195462}" type="datetimeFigureOut">
              <a:rPr lang="ru-KZ" smtClean="0"/>
              <a:t>16.12.2020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84E39C-1383-45AC-BB65-7CCFBC31820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778551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95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544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661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600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17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990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649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454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726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008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034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61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6400800" cy="175260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Теоретические основы электрохимической </a:t>
            </a:r>
            <a:r>
              <a:rPr lang="ru-RU" dirty="0" err="1">
                <a:solidFill>
                  <a:schemeClr val="tx1"/>
                </a:solidFill>
              </a:rPr>
              <a:t>энергоконверсии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48264" y="5807605"/>
            <a:ext cx="1410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err="1"/>
              <a:t>Галеева</a:t>
            </a:r>
            <a:r>
              <a:rPr lang="ru-RU" b="1" i="1" dirty="0"/>
              <a:t> А.К.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</TotalTime>
  <Words>9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Химические источники энергии</dc:title>
  <dc:creator>Олег Козадёров</dc:creator>
  <cp:lastModifiedBy>Alina G.</cp:lastModifiedBy>
  <cp:revision>126</cp:revision>
  <dcterms:created xsi:type="dcterms:W3CDTF">2015-02-18T13:47:23Z</dcterms:created>
  <dcterms:modified xsi:type="dcterms:W3CDTF">2020-12-16T08:36:44Z</dcterms:modified>
</cp:coreProperties>
</file>