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1474" y="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CB51F8C-B0C3-4047-859B-D720CA70E479}" type="datetimeFigureOut">
              <a:rPr lang="ru-RU" smtClean="0"/>
              <a:t>16.12.2020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9CFD0B7-49E9-493D-914A-F8425103E73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375770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AAB8E-8075-4187-89D5-1F0226698867}" type="datetimeFigureOut">
              <a:rPr lang="ru-RU" smtClean="0"/>
              <a:t>16.12.2020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16C537-CA40-4A33-A7E3-C6C1F41ECC4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003468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AAB8E-8075-4187-89D5-1F0226698867}" type="datetimeFigureOut">
              <a:rPr lang="ru-RU" smtClean="0"/>
              <a:t>16.12.2020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16C537-CA40-4A33-A7E3-C6C1F41ECC4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560335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AAB8E-8075-4187-89D5-1F0226698867}" type="datetimeFigureOut">
              <a:rPr lang="ru-RU" smtClean="0"/>
              <a:t>16.12.2020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16C537-CA40-4A33-A7E3-C6C1F41ECC4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001859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AAB8E-8075-4187-89D5-1F0226698867}" type="datetimeFigureOut">
              <a:rPr lang="ru-RU" smtClean="0"/>
              <a:t>16.12.2020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16C537-CA40-4A33-A7E3-C6C1F41ECC4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431187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AAB8E-8075-4187-89D5-1F0226698867}" type="datetimeFigureOut">
              <a:rPr lang="ru-RU" smtClean="0"/>
              <a:t>16.12.2020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16C537-CA40-4A33-A7E3-C6C1F41ECC4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925940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AAB8E-8075-4187-89D5-1F0226698867}" type="datetimeFigureOut">
              <a:rPr lang="ru-RU" smtClean="0"/>
              <a:t>16.12.2020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16C537-CA40-4A33-A7E3-C6C1F41ECC4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669489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AAB8E-8075-4187-89D5-1F0226698867}" type="datetimeFigureOut">
              <a:rPr lang="ru-RU" smtClean="0"/>
              <a:t>16.12.2020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16C537-CA40-4A33-A7E3-C6C1F41ECC4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699299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AAB8E-8075-4187-89D5-1F0226698867}" type="datetimeFigureOut">
              <a:rPr lang="ru-RU" smtClean="0"/>
              <a:t>16.12.2020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16C537-CA40-4A33-A7E3-C6C1F41ECC4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582592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AAB8E-8075-4187-89D5-1F0226698867}" type="datetimeFigureOut">
              <a:rPr lang="ru-RU" smtClean="0"/>
              <a:t>16.12.2020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16C537-CA40-4A33-A7E3-C6C1F41ECC4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75235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AAB8E-8075-4187-89D5-1F0226698867}" type="datetimeFigureOut">
              <a:rPr lang="ru-RU" smtClean="0"/>
              <a:t>16.12.2020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16C537-CA40-4A33-A7E3-C6C1F41ECC4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540256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AAB8E-8075-4187-89D5-1F0226698867}" type="datetimeFigureOut">
              <a:rPr lang="ru-RU" smtClean="0"/>
              <a:t>16.12.2020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16C537-CA40-4A33-A7E3-C6C1F41ECC4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049777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EAAB8E-8075-4187-89D5-1F0226698867}" type="datetimeFigureOut">
              <a:rPr lang="ru-RU" smtClean="0"/>
              <a:t>16.12.2020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6C537-CA40-4A33-A7E3-C6C1F41ECC4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948986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D:\YandexDisk\Документы\Кафедра\Преподавание+\2019-2020\ochistka_neftestokov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449" b="7331"/>
          <a:stretch/>
        </p:blipFill>
        <p:spPr bwMode="auto">
          <a:xfrm>
            <a:off x="12576" y="1052736"/>
            <a:ext cx="9118848" cy="49643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4644008" y="1484784"/>
            <a:ext cx="164904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>
                <a:solidFill>
                  <a:srgbClr val="FF0000"/>
                </a:solidFill>
              </a:rPr>
              <a:t>атмосфера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895925" y="5555412"/>
            <a:ext cx="161037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>
                <a:solidFill>
                  <a:srgbClr val="FF0000"/>
                </a:solidFill>
              </a:rPr>
              <a:t>литосфера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236296" y="4005064"/>
            <a:ext cx="178446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>
                <a:solidFill>
                  <a:srgbClr val="FF0000"/>
                </a:solidFill>
              </a:rPr>
              <a:t>гидросфера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81357" y="260648"/>
            <a:ext cx="812530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2400" b="1" dirty="0">
                <a:solidFill>
                  <a:srgbClr val="FF0000"/>
                </a:solidFill>
              </a:rPr>
              <a:t>Экологические проблемы электрохимических производств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7454911" y="6309320"/>
            <a:ext cx="155818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i="1" dirty="0" err="1"/>
              <a:t>Галеева</a:t>
            </a:r>
            <a:r>
              <a:rPr lang="ru-RU" sz="2000" b="1" i="1" dirty="0"/>
              <a:t> А.К.</a:t>
            </a:r>
          </a:p>
        </p:txBody>
      </p:sp>
    </p:spTree>
    <p:extLst>
      <p:ext uri="{BB962C8B-B14F-4D97-AF65-F5344CB8AC3E}">
        <p14:creationId xmlns:p14="http://schemas.microsoft.com/office/powerpoint/2010/main" val="349846808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754</TotalTime>
  <Words>12</Words>
  <Application>Microsoft Office PowerPoint</Application>
  <PresentationFormat>Экран (4:3)</PresentationFormat>
  <Paragraphs>5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4" baseType="lpstr">
      <vt:lpstr>Arial</vt:lpstr>
      <vt:lpstr>Calibri</vt:lpstr>
      <vt:lpstr>Тема Office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Assa</dc:creator>
  <cp:lastModifiedBy>Alina G.</cp:lastModifiedBy>
  <cp:revision>17</cp:revision>
  <dcterms:created xsi:type="dcterms:W3CDTF">2020-04-01T16:35:44Z</dcterms:created>
  <dcterms:modified xsi:type="dcterms:W3CDTF">2020-12-16T08:23:38Z</dcterms:modified>
</cp:coreProperties>
</file>