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5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1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2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9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5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9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8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2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802732"/>
            <a:ext cx="6363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Анодные процессы в промышленности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7273" y="6165304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286963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17</cp:revision>
  <dcterms:created xsi:type="dcterms:W3CDTF">2015-11-17T07:00:47Z</dcterms:created>
  <dcterms:modified xsi:type="dcterms:W3CDTF">2020-12-16T08:21:17Z</dcterms:modified>
</cp:coreProperties>
</file>