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3" r:id="rId4"/>
    <p:sldId id="264" r:id="rId5"/>
    <p:sldId id="257" r:id="rId6"/>
    <p:sldId id="265" r:id="rId7"/>
    <p:sldId id="266" r:id="rId8"/>
    <p:sldId id="261" r:id="rId9"/>
    <p:sldId id="260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1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FBC5-4E4C-413D-9094-7BDEB985E31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FC93-CE63-4686-A355-230679103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FBC5-4E4C-413D-9094-7BDEB985E31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FC93-CE63-4686-A355-230679103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FBC5-4E4C-413D-9094-7BDEB985E31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FC93-CE63-4686-A355-230679103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FBC5-4E4C-413D-9094-7BDEB985E31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FC93-CE63-4686-A355-230679103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FBC5-4E4C-413D-9094-7BDEB985E31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FC93-CE63-4686-A355-230679103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FBC5-4E4C-413D-9094-7BDEB985E31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FC93-CE63-4686-A355-230679103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FBC5-4E4C-413D-9094-7BDEB985E31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FC93-CE63-4686-A355-230679103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FBC5-4E4C-413D-9094-7BDEB985E31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FC93-CE63-4686-A355-230679103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FBC5-4E4C-413D-9094-7BDEB985E31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FC93-CE63-4686-A355-230679103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FBC5-4E4C-413D-9094-7BDEB985E31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FC93-CE63-4686-A355-230679103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FBC5-4E4C-413D-9094-7BDEB985E31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FC93-CE63-4686-A355-230679103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2FBC5-4E4C-413D-9094-7BDEB985E31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5FC93-CE63-4686-A355-230679103E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95413"/>
            <a:ext cx="10026650" cy="760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Рашида Касымова</dc:creator>
  <cp:lastModifiedBy>Рашида Касымова</cp:lastModifiedBy>
  <cp:revision>1</cp:revision>
  <dcterms:created xsi:type="dcterms:W3CDTF">2018-05-17T12:23:10Z</dcterms:created>
  <dcterms:modified xsi:type="dcterms:W3CDTF">2018-05-17T12:46:02Z</dcterms:modified>
</cp:coreProperties>
</file>