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12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2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9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2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1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5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50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6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27A58-635C-46BF-B45E-D7734115FB61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BD9E-5EBB-4829-A90D-BFEB8FDCB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Жасанды</a:t>
            </a:r>
            <a:r>
              <a:rPr lang="ru-RU" dirty="0" smtClean="0"/>
              <a:t> интеллект: </a:t>
            </a:r>
            <a:r>
              <a:rPr lang="ru-RU" dirty="0" err="1" smtClean="0"/>
              <a:t>Жа</a:t>
            </a:r>
            <a:r>
              <a:rPr lang="kk-KZ" dirty="0" smtClean="0"/>
              <a:t>ңашыл әдіс, 3 том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777827"/>
            <a:ext cx="4352925" cy="2448520"/>
          </a:xfrm>
        </p:spPr>
      </p:pic>
    </p:spTree>
    <p:extLst>
      <p:ext uri="{BB962C8B-B14F-4D97-AF65-F5344CB8AC3E}">
        <p14:creationId xmlns:p14="http://schemas.microsoft.com/office/powerpoint/2010/main" val="1452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777827"/>
            <a:ext cx="4352925" cy="2448520"/>
          </a:xfrm>
        </p:spPr>
      </p:pic>
    </p:spTree>
    <p:extLst>
      <p:ext uri="{BB962C8B-B14F-4D97-AF65-F5344CB8AC3E}">
        <p14:creationId xmlns:p14="http://schemas.microsoft.com/office/powerpoint/2010/main" val="12616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777827"/>
            <a:ext cx="4352925" cy="2448520"/>
          </a:xfrm>
        </p:spPr>
      </p:pic>
    </p:spTree>
    <p:extLst>
      <p:ext uri="{BB962C8B-B14F-4D97-AF65-F5344CB8AC3E}">
        <p14:creationId xmlns:p14="http://schemas.microsoft.com/office/powerpoint/2010/main" val="12315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Жасанды интеллект: Жаңашыл әдіс, 3 том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Жасанды интеллект: Жаңашыл әдіс, 3 том </dc:title>
  <dc:creator>OLZHAS</dc:creator>
  <cp:lastModifiedBy>OLZHAS</cp:lastModifiedBy>
  <cp:revision>1</cp:revision>
  <dcterms:created xsi:type="dcterms:W3CDTF">2017-05-20T11:08:17Z</dcterms:created>
  <dcterms:modified xsi:type="dcterms:W3CDTF">2017-05-20T11:08:43Z</dcterms:modified>
</cp:coreProperties>
</file>