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6" r:id="rId6"/>
    <p:sldId id="267" r:id="rId7"/>
    <p:sldId id="265" r:id="rId8"/>
    <p:sldId id="257" r:id="rId9"/>
    <p:sldId id="258" r:id="rId10"/>
    <p:sldId id="259" r:id="rId11"/>
    <p:sldId id="260" r:id="rId12"/>
    <p:sldId id="261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География цветной металлургии Республики Казахстан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&amp;Pcy;&amp;rcy;&amp;iecy;&amp;dcy;&amp;lcy;&amp;acy;&amp;gcy;&amp;acy;&amp;iecy;&amp;mcy;&amp;ycy;&amp;iecy; &amp;mcy;&amp;iecy;&amp;rcy;&amp;ycy; &amp;pcy;&amp;ocy; &amp;rcy;&amp;acy;&amp;zcy;&amp;vcy;&amp;icy;&amp;tcy;&amp;icy;&amp;yucy; &amp;vcy; &amp;Kcy;&amp;acy;&amp;zcy;&amp;acy;&amp;khcy;&amp;scy;&amp;tcy;&amp;acy;&amp;ncy;&amp;iecy; &amp;rcy;&amp;iecy;&amp;dcy;&amp;kcy;&amp;ocy;&amp;mcy;&amp;iecy;&amp;tcy;&amp;acy;&amp;lcy;&amp;lcy;&amp;softcy;&amp;ncy;&amp;ocy;&amp;jcy; &amp;icy; &amp;rcy;&amp;iecy;&amp;dcy;&amp;kcy;&amp;ocy;&amp;zcy;&amp;iecy;&amp;mcy;&amp;iecy;&amp;lcy;&amp;softcy;&amp;ncy;&amp;ocy;&amp;jcy; &amp;ocy;&amp;tcy;&amp;rcy;&amp;acy;&amp;scy;&amp;lcy;&amp;iecy;&amp;jcy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856895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Казахстан находится на третьем месте по доказанным месторождениям золота среди стран СНГ после России и Узбекистана. Ресурсы страны оцениваются в 1,8 тыс. т, запасы — около 800 т, или 75,5 млрд. долларов (904 долларов за одну тройскую унцию). При этом около 70 % добычи золота приходится на мелкие и средние по запасам месторождения. По некоторым данным в стране насчитывается 122 коренных золоторудных, 81 комплексное и 34 россыпных месторождения.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&amp;Kcy;&amp;rcy;&amp;icy;&amp;scy;&amp;tcy;&amp;acy;&amp;lcy;&amp;lcy;&amp;ycy; &amp;zcy;&amp;ocy;&amp;lcy;&amp;ocy;&amp;tcy;&amp;acy;, &amp;vcy;&amp;ycy;&amp;rcy;&amp;acy;&amp;shchcy;&amp;iecy;&amp;ncy;&amp;ncy;&amp;ycy;&amp;iecy; &amp;mcy;&amp;iecy;&amp;tcy;&amp;ocy;&amp;dcy;&amp;ocy;&amp;mcy; &amp;khcy;&amp;icy;&amp;mcy;&amp;icy;&amp;chcy;&amp;iecy;&amp;scy;&amp;kcy;&amp;ocy;&amp;gcy;&amp;ocy; &amp;tcy;&amp;rcy;&amp;acy;&amp;ncy;&amp;scy;&amp;pcy;&amp;ocy;&amp;rcy;&amp;tcy;&amp;acy;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95536" y="2060848"/>
            <a:ext cx="352839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995936" y="908720"/>
            <a:ext cx="4608512" cy="526712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Зарегистрировано около ста золотодобывающих компаний, но в настоящее время только 35 из них ведут добычу золота и проводят геологоразведочные работы. Самым крупным производителем является компания «</a:t>
            </a:r>
            <a:r>
              <a:rPr lang="ru-RU" sz="2800" dirty="0" err="1" smtClean="0"/>
              <a:t>KazakhGold</a:t>
            </a:r>
            <a:r>
              <a:rPr lang="ru-RU" sz="2800" dirty="0" smtClean="0"/>
              <a:t> </a:t>
            </a:r>
            <a:r>
              <a:rPr lang="ru-RU" sz="2800" dirty="0" err="1" smtClean="0"/>
              <a:t>Group</a:t>
            </a:r>
            <a:r>
              <a:rPr lang="ru-RU" sz="2800" dirty="0" smtClean="0"/>
              <a:t> </a:t>
            </a:r>
            <a:r>
              <a:rPr lang="ru-RU" sz="2800" dirty="0" err="1" smtClean="0"/>
              <a:t>Ltd</a:t>
            </a:r>
            <a:r>
              <a:rPr lang="ru-RU" sz="2800" dirty="0" smtClean="0"/>
              <a:t>»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Руда серебра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Самородок платины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0928"/>
            <a:ext cx="3008313" cy="33452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s://upload.wikimedia.org/wikipedia/commons/thumb/3/3b/Silver_ore.JPG/220px-Silver_or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324036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upload.wikimedia.org/wikipedia/commons/thumb/6/6a/Platinum-nugget.jpg/170px-Platinum-nugge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24944"/>
            <a:ext cx="324036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Галлий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Тяжелый жидкий металл Ртуть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852936"/>
            <a:ext cx="3008313" cy="32732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Gallium crystal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309634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&amp;ZHcy;&amp;icy;&amp;dcy;&amp;kcy;&amp;acy;&amp;yacy; &amp;rcy;&amp;tcy;&amp;ucy;&amp;tcy;&amp;softcy; &amp;vcy; &amp;acy;&amp;mcy;&amp;pcy;&amp;ucy;&amp;lcy;&amp;iecy;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140968"/>
            <a:ext cx="316835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Значительна доля цветной металлургии в валовом внутреннем продукте (ВВП) Казахстана и в валютном доходе страны. Удельный вес цветной металлургии в ВВП вырос более чем в 2 раза после обретения республикой суверенитета. Два крупнейших предприятия цветной металлургии АО «</a:t>
            </a:r>
            <a:r>
              <a:rPr lang="ru-RU" dirty="0" err="1" smtClean="0"/>
              <a:t>Жезказганцветмет</a:t>
            </a:r>
            <a:r>
              <a:rPr lang="ru-RU" dirty="0" smtClean="0"/>
              <a:t>» и НАК «</a:t>
            </a:r>
            <a:r>
              <a:rPr lang="ru-RU" dirty="0" err="1" smtClean="0"/>
              <a:t>Казахцинк</a:t>
            </a:r>
            <a:r>
              <a:rPr lang="ru-RU" dirty="0" smtClean="0"/>
              <a:t>» выпускают около 70% продукции </a:t>
            </a:r>
            <a:r>
              <a:rPr lang="ru-RU" dirty="0" err="1" smtClean="0"/>
              <a:t>подотрасли</a:t>
            </a:r>
            <a:r>
              <a:rPr lang="ru-RU" dirty="0" smtClean="0"/>
              <a:t>. По оценкам зарубежных экспертов, Казахстан занимает сильные позиции на международном рынке цветных металлов.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Казахстан богат урановой рудой, на его территории сосредоточено 65% запасов урана СНГ. Республика обладает 40% мировых запасов баритов.</a:t>
            </a:r>
          </a:p>
          <a:p>
            <a:r>
              <a:rPr lang="ru-RU" dirty="0" smtClean="0"/>
              <a:t>Подтвержденные запасы меди Казахстана оцениваются в 37 </a:t>
            </a:r>
            <a:r>
              <a:rPr lang="ru-RU" dirty="0" err="1" smtClean="0"/>
              <a:t>млн</a:t>
            </a:r>
            <a:r>
              <a:rPr lang="ru-RU" dirty="0" smtClean="0"/>
              <a:t> т (или 5,5% от мировых запасов). По этому показателю Республика занимает 4-е место в мире после Чили, Индонезии и США.</a:t>
            </a:r>
          </a:p>
          <a:p>
            <a:r>
              <a:rPr lang="ru-RU" dirty="0" smtClean="0"/>
              <a:t>Подтвержденные запасы цинка Казахстана оцениваются в 25,7 </a:t>
            </a:r>
            <a:r>
              <a:rPr lang="ru-RU" dirty="0" err="1" smtClean="0"/>
              <a:t>млн</a:t>
            </a:r>
            <a:r>
              <a:rPr lang="ru-RU" dirty="0" smtClean="0"/>
              <a:t> т (9,5 % мировых запасов), по этому показателю Республика находится на 4-м месте в мире после Австралии, США и России.</a:t>
            </a:r>
          </a:p>
          <a:p>
            <a:r>
              <a:rPr lang="ru-RU" dirty="0" smtClean="0"/>
              <a:t>Подтвержденные запасы свинца Казахстана оцениваются в 11,7 </a:t>
            </a:r>
            <a:r>
              <a:rPr lang="ru-RU" dirty="0" err="1" smtClean="0"/>
              <a:t>млн</a:t>
            </a:r>
            <a:r>
              <a:rPr lang="ru-RU" dirty="0" smtClean="0"/>
              <a:t> т (или 10,1% мировых запасов), по этому показателю Республика находится на 6-м месте после России, Австралии, Канады, США и Китая.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Размещение предприятий цветной металлургии зависит от многих экономических и природных условий (особенно сырьевого фактора). Вследствие значительной материалоемкости цветная металлургия в целом ориентируется на сырьевые базы. При этом обогащение привязано к местам добычи руд цветных и редких металлов, за исключением тех случаев, когда вблизи отсутствуют достаточно надежные источники водоснабжения, так как обогащение требует большого количества воды (8-10 м3 на 1 т полиметаллических руд, 15-20 м3 на 1 т медно-никелевых руд и т. д.).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Цветная металлургия Казахстана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ru-RU" dirty="0" smtClean="0"/>
              <a:t>Является старейшей ведущей отраслью промышленности, развитие которой базируется на колоссальных ресурсах полезных ископаемых и оказывает огромное влияние на формирование всего промышленного комплекса республики.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Предприятия цветной металлургии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ru-RU" dirty="0" smtClean="0"/>
              <a:t>В республике цветная металлургия представлена </a:t>
            </a:r>
            <a:r>
              <a:rPr lang="ru-RU" u="sng" dirty="0" smtClean="0"/>
              <a:t>семью</a:t>
            </a:r>
            <a:r>
              <a:rPr lang="ru-RU" dirty="0" smtClean="0"/>
              <a:t> </a:t>
            </a:r>
            <a:r>
              <a:rPr lang="ru-RU" dirty="0" err="1" smtClean="0"/>
              <a:t>подотраслями</a:t>
            </a:r>
            <a:r>
              <a:rPr lang="ru-RU" dirty="0" smtClean="0"/>
              <a:t>, в составе которых функционирует 28 крупных предприятий:</a:t>
            </a:r>
          </a:p>
          <a:p>
            <a:r>
              <a:rPr lang="ru-RU" dirty="0" smtClean="0"/>
              <a:t>1.Свинцово-цинковая</a:t>
            </a:r>
            <a:endParaRPr lang="en-US" dirty="0" smtClean="0"/>
          </a:p>
          <a:p>
            <a:r>
              <a:rPr lang="ru-RU" dirty="0" smtClean="0"/>
              <a:t>2.Медная</a:t>
            </a:r>
            <a:endParaRPr lang="en-US" dirty="0" smtClean="0"/>
          </a:p>
          <a:p>
            <a:r>
              <a:rPr lang="ru-RU" dirty="0" smtClean="0"/>
              <a:t>3.Алюминиевая</a:t>
            </a:r>
            <a:endParaRPr lang="en-US" dirty="0" smtClean="0"/>
          </a:p>
          <a:p>
            <a:r>
              <a:rPr lang="ru-RU" dirty="0" smtClean="0"/>
              <a:t>4. Золотодобывающая</a:t>
            </a:r>
            <a:endParaRPr lang="en-US" dirty="0" smtClean="0"/>
          </a:p>
          <a:p>
            <a:r>
              <a:rPr lang="ru-RU" dirty="0" smtClean="0"/>
              <a:t>5.Вольфрам-молибденовая</a:t>
            </a:r>
            <a:endParaRPr lang="en-US" dirty="0" smtClean="0"/>
          </a:p>
          <a:p>
            <a:r>
              <a:rPr lang="ru-RU" dirty="0" smtClean="0"/>
              <a:t>6.Титано-магниевая</a:t>
            </a:r>
            <a:endParaRPr lang="en-US" dirty="0" smtClean="0"/>
          </a:p>
          <a:p>
            <a:r>
              <a:rPr lang="ru-RU" dirty="0" smtClean="0"/>
              <a:t>7.Редкометальная.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По своим свойствам и назначению цветные металлы делятся на группы: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основные</a:t>
            </a:r>
            <a:r>
              <a:rPr lang="ru-RU" dirty="0" smtClean="0"/>
              <a:t>, к которым относятся </a:t>
            </a:r>
          </a:p>
          <a:p>
            <a:r>
              <a:rPr lang="ru-RU" dirty="0" smtClean="0"/>
              <a:t>тяжелые (медь,</a:t>
            </a:r>
            <a:r>
              <a:rPr lang="en-US" dirty="0" smtClean="0"/>
              <a:t> </a:t>
            </a:r>
            <a:r>
              <a:rPr lang="ru-RU" dirty="0" smtClean="0"/>
              <a:t>свинец, цинк, олово, никель)</a:t>
            </a:r>
            <a:endParaRPr lang="en-US" dirty="0" smtClean="0"/>
          </a:p>
          <a:p>
            <a:r>
              <a:rPr lang="ru-RU" dirty="0" smtClean="0"/>
              <a:t>легкие (алюминий, магний, титан)</a:t>
            </a:r>
            <a:endParaRPr lang="en-US" dirty="0" smtClean="0"/>
          </a:p>
          <a:p>
            <a:r>
              <a:rPr lang="ru-RU" dirty="0" smtClean="0"/>
              <a:t>благородные (золото, серебро, платина);</a:t>
            </a:r>
          </a:p>
          <a:p>
            <a:endParaRPr lang="ru-RU" b="1" dirty="0" smtClean="0"/>
          </a:p>
          <a:p>
            <a:r>
              <a:rPr lang="ru-RU" b="1" dirty="0" smtClean="0"/>
              <a:t>Прочие:</a:t>
            </a:r>
          </a:p>
          <a:p>
            <a:r>
              <a:rPr lang="ru-RU" dirty="0" smtClean="0"/>
              <a:t> тугоплавкие (вольфрам, молибден)</a:t>
            </a:r>
          </a:p>
          <a:p>
            <a:r>
              <a:rPr lang="ru-RU" dirty="0" smtClean="0"/>
              <a:t>легирующие (вольфрам, молибден, тантал, ниобий, ванадий)</a:t>
            </a:r>
          </a:p>
          <a:p>
            <a:r>
              <a:rPr lang="ru-RU" dirty="0" smtClean="0"/>
              <a:t>редкие и рассеянные (бериллий, тантал, скандий, ванадий, галлий, </a:t>
            </a:r>
            <a:r>
              <a:rPr lang="ru-RU" dirty="0" err="1" smtClean="0"/>
              <a:t>ренний</a:t>
            </a:r>
            <a:r>
              <a:rPr lang="ru-RU" dirty="0" smtClean="0"/>
              <a:t>, германий, ртуть, селен и др.).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районы цветных металлов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настоящее время в едином промышленном комплексе Казахстана сложились и развиваются следующие районы цветной металлургии: </a:t>
            </a:r>
            <a:endParaRPr lang="en-US" dirty="0" smtClean="0"/>
          </a:p>
          <a:p>
            <a:r>
              <a:rPr lang="ru-RU" dirty="0" smtClean="0"/>
              <a:t>1. Рудный Алтай </a:t>
            </a:r>
            <a:endParaRPr lang="en-US" dirty="0" smtClean="0"/>
          </a:p>
          <a:p>
            <a:r>
              <a:rPr lang="ru-RU" dirty="0" smtClean="0"/>
              <a:t>2. </a:t>
            </a:r>
            <a:r>
              <a:rPr lang="ru-RU" dirty="0" err="1" smtClean="0"/>
              <a:t>Прибалхашье</a:t>
            </a:r>
            <a:endParaRPr lang="en-US" dirty="0" smtClean="0"/>
          </a:p>
          <a:p>
            <a:r>
              <a:rPr lang="ru-RU" dirty="0" smtClean="0"/>
              <a:t>3. </a:t>
            </a:r>
            <a:r>
              <a:rPr lang="ru-RU" dirty="0" err="1" smtClean="0"/>
              <a:t>Жезказганский</a:t>
            </a:r>
            <a:r>
              <a:rPr lang="ru-RU" dirty="0" smtClean="0"/>
              <a:t> район</a:t>
            </a:r>
            <a:endParaRPr lang="en-US" dirty="0" smtClean="0"/>
          </a:p>
          <a:p>
            <a:r>
              <a:rPr lang="ru-RU" dirty="0" smtClean="0"/>
              <a:t> 4. Южный Казахстан</a:t>
            </a:r>
            <a:endParaRPr lang="en-US" dirty="0" smtClean="0"/>
          </a:p>
          <a:p>
            <a:r>
              <a:rPr lang="ru-RU" dirty="0" smtClean="0"/>
              <a:t>5. Карагандинский район</a:t>
            </a:r>
            <a:endParaRPr lang="en-US" dirty="0" smtClean="0"/>
          </a:p>
          <a:p>
            <a:r>
              <a:rPr lang="ru-RU" dirty="0" smtClean="0"/>
              <a:t>6. Павлодарский район.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Редкие и редкоземельные металлы. С развитием новейших отраслей науки и техники во всем мире резко возросла роль редких металлов (РМ) и редкоземельных металлов (РЗМ), используемых в ведущих отраслях производства (атомная энергетика, промышленность полупроводниковых материалов и приборов, электроника, связь, космическая и авиационная техника и т.д.).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articlekz.com/uploads/data/files/pics/1_237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560840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Содержание металлов в руде </a:t>
            </a:r>
            <a:br>
              <a:rPr lang="ru-RU" sz="3200" dirty="0" smtClean="0"/>
            </a:br>
            <a:r>
              <a:rPr lang="ru-RU" sz="3200" dirty="0" smtClean="0"/>
              <a:t>Николаевского месторождения</a:t>
            </a:r>
            <a:br>
              <a:rPr lang="ru-RU" sz="3200" dirty="0" smtClean="0"/>
            </a:br>
            <a:r>
              <a:rPr lang="ru-RU" sz="3200" dirty="0" smtClean="0"/>
              <a:t>(Восточный Казахстан)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636912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Чтобы получить 1 тонну сырья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Надо переработать руды </a:t>
                      </a:r>
                      <a:endParaRPr lang="en-US" sz="2400" dirty="0" smtClean="0"/>
                    </a:p>
                    <a:p>
                      <a:r>
                        <a:rPr lang="ru-RU" sz="2400" dirty="0" smtClean="0"/>
                        <a:t>(в тоннах)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Цинка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Меди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Свинца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200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Серебра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26800</a:t>
                      </a:r>
                      <a:endParaRPr lang="ru-RU" sz="2400" dirty="0"/>
                    </a:p>
                  </a:txBody>
                  <a:tcPr/>
                </a:tc>
              </a:tr>
              <a:tr h="49371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Золота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1 923 000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Состояние дел в горно-металлургической промышленности осложняется также низким уровнем использования основных производственных фондов. Коэффициент износа основных фондов предприятий цветной металлургии составляет 50 %, а в черной металлургии — 40 % (табл. 5).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0298" y="285728"/>
            <a:ext cx="45719" cy="71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239</TotalTime>
  <Words>711</Words>
  <Application>Microsoft Office PowerPoint</Application>
  <PresentationFormat>Экран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География цветной металлургии Республики Казахстан</vt:lpstr>
      <vt:lpstr>Цветная металлургия Казахстана </vt:lpstr>
      <vt:lpstr>Предприятия цветной металлургии </vt:lpstr>
      <vt:lpstr>По своим свойствам и назначению цветные металлы делятся на группы: </vt:lpstr>
      <vt:lpstr>Основные районы цветных металлов </vt:lpstr>
      <vt:lpstr>Презентация PowerPoint</vt:lpstr>
      <vt:lpstr>Презентация PowerPoint</vt:lpstr>
      <vt:lpstr>Содержание металлов в руде  Николаевского месторождения (Восточный Казахстан)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География цветной металлургии Республики Казахстан</dc:title>
  <dc:creator>zemkad</dc:creator>
  <cp:lastModifiedBy>Гость</cp:lastModifiedBy>
  <cp:revision>20</cp:revision>
  <dcterms:created xsi:type="dcterms:W3CDTF">2015-10-26T09:08:37Z</dcterms:created>
  <dcterms:modified xsi:type="dcterms:W3CDTF">2015-10-27T07:58:36Z</dcterms:modified>
</cp:coreProperties>
</file>