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6E526C-FAE4-422A-842D-AD26275D8D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"/>
              <a:t>Лекция 12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5DB654-04FE-4059-9F4F-E7639EBE0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559137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ru" sz="2400" dirty="0">
                <a:solidFill>
                  <a:srgbClr val="FFC000"/>
                </a:solidFill>
              </a:rPr>
              <a:t>Построение куба OLAP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86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5992F-6CF3-4D58-B38F-2803135CB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новых атрибутов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E662A1D9-F907-4213-B143-D772B0FB2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2690" y="2088945"/>
            <a:ext cx="9226620" cy="440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86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2068F-0F85-4B01-BBA1-33ED7A376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новых атрибутов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F1D42F0-472A-4874-90D4-AF33D3E4B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9993" y="2171161"/>
            <a:ext cx="9005276" cy="417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91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3A3C4-D66B-4EF4-8AC9-595099C7F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новых атрибутов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7998718-3D83-456A-AD06-157C98083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0094" y="2055389"/>
            <a:ext cx="8331130" cy="442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289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740E6-C992-4462-B982-63392AE6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новых атрибутов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B871C6F-E562-4462-A6CA-47A0DEAE62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5638" y="1988278"/>
            <a:ext cx="8300723" cy="447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1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8A70E-BC67-4972-BE29-183D7B89A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новых атрибутов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5911EF9-52C1-4302-A388-C5B9D6679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5280" y="2139280"/>
            <a:ext cx="8461439" cy="437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5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7DBED-702A-42E9-958B-451E3605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15583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источника данных в проект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00B182-37DE-4FBD-94DD-E517C4DEB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13" y="1970772"/>
            <a:ext cx="11029615" cy="537536"/>
          </a:xfrm>
        </p:spPr>
        <p:txBody>
          <a:bodyPr/>
          <a:lstStyle/>
          <a:p>
            <a:r>
              <a:rPr lang="ru" dirty="0"/>
              <a:t>В Visual Studio нам необходимо создать новый проект служб Analysis Services.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5E37EA-9F1C-496A-B92C-1B4FB1DE7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8460" y="2447573"/>
            <a:ext cx="3388803" cy="441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4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57A628-8430-48D1-9F62-43A87E3B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источника данных в проект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C62F9E-148D-496A-A080-ABCDE3391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01" y="1924312"/>
            <a:ext cx="11029615" cy="512370"/>
          </a:xfrm>
        </p:spPr>
        <p:txBody>
          <a:bodyPr/>
          <a:lstStyle/>
          <a:p>
            <a:r>
              <a:rPr lang="ru" dirty="0"/>
              <a:t>Затем добавляем в проект новый источник данных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38A3DB-0E85-46BF-AC83-48C289957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721" y="1843664"/>
            <a:ext cx="3772424" cy="501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8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27673-355D-4BD7-81A7-348B65E65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Создание куба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BD961-BA95-408E-BD8E-1C486B411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248504"/>
          </a:xfrm>
        </p:spPr>
        <p:txBody>
          <a:bodyPr/>
          <a:lstStyle/>
          <a:p>
            <a:r>
              <a:rPr lang="ru" dirty="0"/>
              <a:t>Щелкните правой кнопкой мыши папку Cube и выберите «Новый куб».</a:t>
            </a:r>
          </a:p>
          <a:p>
            <a:r>
              <a:rPr lang="ru" dirty="0"/>
              <a:t>Формировать таблицы из источника данных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8286F2-DDBE-4FC0-9B68-5231057BC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021" y="2590800"/>
            <a:ext cx="53054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6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DBD60-DCA7-4875-AC6C-5E76B1451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новых мер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8FE4474D-7D2E-46DC-94B7-04A97C3B4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6954" y="1996667"/>
            <a:ext cx="5795835" cy="461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07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01C07-A570-4847-827A-C4A29557E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Добавление новых размеров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9EB0C0F-2548-4B2A-B000-518FDDFF9E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3789" y="2038612"/>
            <a:ext cx="5564422" cy="449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8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69CD2-9834-4416-8BDD-0AEBD7CFB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Измерение времени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77A25BD-6967-45BC-B93A-74D7D01015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189" y="2055389"/>
            <a:ext cx="5503622" cy="445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79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7BFED-BFD2-4428-86AB-5530A6378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750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Размеры куба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BEBB4-CF92-4EB5-90BC-FE72FF4B2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79" y="1962383"/>
            <a:ext cx="11029615" cy="740750"/>
          </a:xfrm>
        </p:spPr>
        <p:txBody>
          <a:bodyPr/>
          <a:lstStyle/>
          <a:p>
            <a:r>
              <a:rPr lang="ru" dirty="0"/>
              <a:t>Выберите несколько измерений, которые будут отражены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9E51A3-225C-463F-8ED4-5D48C42F8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350" y="2332758"/>
            <a:ext cx="5581300" cy="450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8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4CF869-5F6C-47C4-9E7A-2451094D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OLAP-КУБ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A298E-8DC4-46FA-A43D-43684A866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24" y="1995938"/>
            <a:ext cx="11029615" cy="638205"/>
          </a:xfrm>
        </p:spPr>
        <p:txBody>
          <a:bodyPr/>
          <a:lstStyle/>
          <a:p>
            <a:r>
              <a:rPr lang="ru" dirty="0"/>
              <a:t>Завершить создание Куба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3BB830-0AAF-4FB0-8834-47FD47977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203" y="1995938"/>
            <a:ext cx="6432202" cy="464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50058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99</TotalTime>
  <Words>89</Words>
  <Application>Microsoft Office PowerPoint</Application>
  <PresentationFormat>Широкоэкранный</PresentationFormat>
  <Paragraphs>21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Corbel</vt:lpstr>
      <vt:lpstr>Gill Sans MT</vt:lpstr>
      <vt:lpstr>Wingdings 2</vt:lpstr>
      <vt:lpstr>Дивиденд</vt:lpstr>
      <vt:lpstr>Лекция 12</vt:lpstr>
      <vt:lpstr>Добавление источника данных в проект</vt:lpstr>
      <vt:lpstr>Добавление источника данных в проект</vt:lpstr>
      <vt:lpstr>Создание куба</vt:lpstr>
      <vt:lpstr>Добавление новых мер</vt:lpstr>
      <vt:lpstr>Добавление новых размеров</vt:lpstr>
      <vt:lpstr>Измерение времени</vt:lpstr>
      <vt:lpstr>Размеры куба</vt:lpstr>
      <vt:lpstr>OLAP-КУБ</vt:lpstr>
      <vt:lpstr>Добавление новых атрибутов</vt:lpstr>
      <vt:lpstr>Добавление новых атрибутов</vt:lpstr>
      <vt:lpstr>Добавление новых атрибутов</vt:lpstr>
      <vt:lpstr>Добавление новых атрибутов</vt:lpstr>
      <vt:lpstr>Добавление новых атрибутов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</dc:title>
  <dc:creator>Карюкин Владислав</dc:creator>
  <cp:lastModifiedBy>Владислав Карюкин</cp:lastModifiedBy>
  <cp:revision>11</cp:revision>
  <dcterms:created xsi:type="dcterms:W3CDTF">2020-09-09T11:18:33Z</dcterms:created>
  <dcterms:modified xsi:type="dcterms:W3CDTF">2022-01-20T17:48:05Z</dcterms:modified>
</cp:coreProperties>
</file>