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D7C5-4A40-4569-81C6-529D85F1D62B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8653-5966-43F1-B4D6-E4EAAF46923A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4943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D7C5-4A40-4569-81C6-529D85F1D62B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8653-5966-43F1-B4D6-E4EAAF469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882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D7C5-4A40-4569-81C6-529D85F1D62B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8653-5966-43F1-B4D6-E4EAAF469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075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D7C5-4A40-4569-81C6-529D85F1D62B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8653-5966-43F1-B4D6-E4EAAF46923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4195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D7C5-4A40-4569-81C6-529D85F1D62B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8653-5966-43F1-B4D6-E4EAAF469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7315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D7C5-4A40-4569-81C6-529D85F1D62B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8653-5966-43F1-B4D6-E4EAAF46923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554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D7C5-4A40-4569-81C6-529D85F1D62B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8653-5966-43F1-B4D6-E4EAAF469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482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D7C5-4A40-4569-81C6-529D85F1D62B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8653-5966-43F1-B4D6-E4EAAF469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4553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D7C5-4A40-4569-81C6-529D85F1D62B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8653-5966-43F1-B4D6-E4EAAF469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257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D7C5-4A40-4569-81C6-529D85F1D62B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8653-5966-43F1-B4D6-E4EAAF469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55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D7C5-4A40-4569-81C6-529D85F1D62B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8653-5966-43F1-B4D6-E4EAAF469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47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D7C5-4A40-4569-81C6-529D85F1D62B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8653-5966-43F1-B4D6-E4EAAF469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342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D7C5-4A40-4569-81C6-529D85F1D62B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8653-5966-43F1-B4D6-E4EAAF469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729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D7C5-4A40-4569-81C6-529D85F1D62B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8653-5966-43F1-B4D6-E4EAAF469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078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D7C5-4A40-4569-81C6-529D85F1D62B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8653-5966-43F1-B4D6-E4EAAF469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735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D7C5-4A40-4569-81C6-529D85F1D62B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8653-5966-43F1-B4D6-E4EAAF469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891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D7C5-4A40-4569-81C6-529D85F1D62B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8653-5966-43F1-B4D6-E4EAAF469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547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427D7C5-4A40-4569-81C6-529D85F1D62B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8748653-5966-43F1-B4D6-E4EAAF469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5824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10397770" cy="2971801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ПСИХИЧЕСКОЕ РАЗВИТИЕ НОВОРОЖДЕННОГО, МЛАДЕНЦА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ru-RU" sz="4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5</a:t>
            </a:r>
            <a:endParaRPr lang="ru-RU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2977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Этот акт дает ему возможность расширить возможности манипулирования с предметами: в возрасте от 4 до 7 месяцев ребенок начинает перемещать предметы, двигать, извлекать из них звуки; в 7-10 месяцев формируются соотносимые действия, т. е. он манипулирует двумя предметами сразу, отдаляя их от себя и соотнося между собой (отводит предмет от себя и приближает к другому, чтобы положить, поставить, нанизать на него). С 10–11 до 14 месяцев начинается этап функциональных действий: ребенок производит более совершенные действия нанизывания, открывания, вкладывания, манипулируя со всеми возможными объектами.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 хватания имеет большое значение для развития предметного восприятия. Образ предмета возникает при наличии практического, действенного контакта между изображением и предметом. Благодаря хватанию у ребенка начинает развиваться ощущение пространства, так как, чтобы схватить предмет, надо вытянуть руку. Пространство, появляющееся у ребенка, – это пространство вытянутой руки. Кроме того, чтобы схватить предмет, надо разжать кулак, что ведет к развитию руки.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Стремление дотянуться до предмета и взять его (схватить) стимулирует процесс сидения, который, в свою очередь, открывает перед ребенком мир других предметов. Появляются предметы, до которых дотянуться невозможно, получить их можно только с помощью взрослых. Поэтому между ребенком и взрослым возникает новый вид общения – общение, возникающее в результате появления у ребенка желания овладеть предметом, в данный момент ему недоступным. М.И. Лисина назвала такое общение ситуативно-деловым.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изменением общения меняется и способ воздействия на взрослых: возникает указующий жест. По поводу этого жеста Л.С. Выготский писал: «Вначале указательный жест представляет собой просто неудавшееся хватательное движение, направленное на предмет и обозначающее предстоящее действие. Ребенок пытается схватить слишком далеко стоящий предмет, его руки, протянутые к предмету, остаются висеть в воздухе, пальцы делают указательные движения. Эта ситуация – исходная для дальнейшего развития... Здесь есть движение, объективно указывающее на предмет, и только. Когда мать приходит на помощь ребенку и осмысливает его движение как указание, ситуация существенно изменяется. Указательный жест становится жестом для других» (Выготский Л.С, 1991).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развития хватания и движений младенца приведено в табл. 4.</a:t>
            </a:r>
          </a:p>
          <a:p>
            <a:pPr algn="just"/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200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1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4 Развитие движений и действий</a:t>
            </a:r>
          </a:p>
          <a:p>
            <a:pPr algn="just"/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4642"/>
            <a:ext cx="6168788" cy="640335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8788" y="454642"/>
            <a:ext cx="6023211" cy="6403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307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9 месяцам младенец начинает ходить. Д.Б.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Эльконин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считал главным в акте ходьбы, во-первых, расширение пространства ребенка, а во-вторых, то, что ребенок отделяет себя от взрослого, и уже не мама ведет его, а он ведет маму. Это свидетельствует о разрыве старой ситуации развития.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Появление первого слова (речи)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еще одно новообразование данного возраста. Речь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ситуативна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автономна, эмоционально окрашена, понятна только близким, специфична по своей структуре и состоит из обрывков слов. Такая речь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называется «языком нянь». Тем не менее данная речь – это новое качество</a:t>
            </a:r>
            <a:r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которое может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служить критерием того, что старая социальная ситуация </a:t>
            </a:r>
            <a:r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ребенка исчерпала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себя и между взрослым и ребенком возникло иное содержание </a:t>
            </a:r>
            <a:r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предметная деятельность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636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5.1. Кризис новорожденности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год жизни ребенка можно разделить на два периода: новорожденности и младенчества. Периодом новорожденности называется промежуток времени, когда ребенок отделен от матери физически, но связан с ней физиологически, и длится от рождения до появления «комплекса оживления» (в 4–6 недель). Период младенчества длится от 4–6 недель до одного года.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Кризис новорожденности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непосредственно процесс рождения. Психологи считают его тяжелым и переломным моментом в жизни ребенка. Причины этого кризиса следующие: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физиологические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Ребенок, рождаясь, физически отделяется от матери, что уже является травмой, а в дополнение к этому попадает в совершенно другие условия (холод, воздушная среда, яркая освещенность, необходимость смены питания);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психологические.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Отделяясь от матери, ребенок перестает ощущать ее тепло, что ведет к появлению чувства незащищенности и тревоги.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Психика новорожденного ребенка располагает набором врожденных безусловных рефлексов, которые помогают ему в первые часы жизни. К ним относятся сосательный, дыхательный, защитный, ориентировочный, хватательный («цеплятельный») рефлексы. Последний рефлекс достался нам от предков-животных, но, будучи не особенно нужным, он вскоре исчезает.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Кризис новорожденности является промежуточным периодом между внутриутробным и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внеутробным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образом жизни. Данный период характеризуется тем, что в этом возрасте ребенок в основном спит. Поэтому, если бы рядом не было взрослых, он через некоторое время мог бы погибнуть. Взрослые окружают его заботой и удовлетворяют все его потребности: в еде, питье, тепле, общении, спокойном сне, уходе, гигиене и др.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считается не приспособленным к жизни не только потому, что не может удовлетворить свои потребности, но и потому, что у него пока нет ни одного сформированного поведенческого акта. Наблюдая за ним, можно заметить, что даже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сосанию ребенка приходится учить. Отсутствует у него и терморегуляция, зато развит инстинкт самосохранения: приняв внутриутробную позу, он уменьшает площадь теплообмена.</a:t>
            </a:r>
          </a:p>
        </p:txBody>
      </p:sp>
    </p:spTree>
    <p:extLst>
      <p:ext uri="{BB962C8B-B14F-4D97-AF65-F5344CB8AC3E}">
        <p14:creationId xmlns:p14="http://schemas.microsoft.com/office/powerpoint/2010/main" val="3150857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новорожденности считается временем адаптации к новым условиям жизни: постепенно увеличивается время бодрствования; развивается зрительное и слуховое сосредоточение, т. е. возможность сосредоточиться на зрительном и слуховом сигналах (подробно об этом см. 6.2); развиваются первые сочетательные и условные рефлексы, например на положение при кормлении. Идет развитие сенсорных процессов – зрения, слуха, осязания, причем оно происходит значительно быстрее, чем развитие моторики.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5.2. Психическое развитие ребенка в период новорожденности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этот период ребенок умеет различать соленый, горький, сладкий вкус и реагировать на звуковые раздражители. Однако самым важным моментом в его психическом развитии является возникновение слухового и зрительного сосредоточения. Слуховое сосредоточение возникает в 2–3 недели. Ребенок замирает и замолкает при резком звуке, например хлопнувшей двери. На третьей-четвертой неделе он уже реагирует на голос человека. Проявляется это следующим образом: он не только замирает, а еще и поворачивает голову в сторону его источника. На третьей-пятой неделе появляется зрительное сосредоточение. Это происходит так: ребенок замирает и ненадолго задерживает взгляд на ярком предмете, который попал в его поле зрения.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благодаря развитию слухового и зрительного сосредоточения у ребенка к 5–6 неделям начинает закладываться основа для перехода от ощущений к восприятию. Он уже может воспринимать предмет не по частям, а в целом, проследить взглядом за движущимся предметом или повернуть голову за перемещающимся источником звука. На раздражитель он реагирует следующим образом: замирает и сосредоточивается только на источнике звука или объекте, все остальные реакции в данный момент прекращаются.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временем, после приобретения способности узнавать голос ухаживающей за ребенком матери, видеть ее лицо, происходит установление эмоционального контакта с нею. Появляется так называемый «комплекс оживления» (см. 5.3).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5.3. Новообразования периода новорожденности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первых часов жизни ребенка взрослые являются для него источниками звуковых и слуховых сигналов. Они смотрят на новорожденного, показывают ему разные предметы, разговаривают с ним, активизируя таким образом его ориентировочные реакции.</a:t>
            </a:r>
          </a:p>
        </p:txBody>
      </p:sp>
    </p:spTree>
    <p:extLst>
      <p:ext uri="{BB962C8B-B14F-4D97-AF65-F5344CB8AC3E}">
        <p14:creationId xmlns:p14="http://schemas.microsoft.com/office/powerpoint/2010/main" val="705437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54591"/>
            <a:ext cx="12064621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наблюдении за рождением и первыми неделями жизни ребенка были получены следующие результаты.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начинает свою жизнь с крика, и это считается нормальным. Затем крик становится проявлением негативных эмоций. Новорожденный кричит, когда возникают неприятные ощущения, связанные с потребностью во сне, в пище, тепле, крик является реакцией на мокрые пеленки и т. д. Крик сопровождается мимическими изменениями: сморщиванием лица, покраснением кожи, кроме того, ребенок начинает совершать некоординированные движения.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первую неделю жизни на лице новорожденного во время сна отмечаются движения, похожие на улыбку. Так как это происходит во сне, исследователи посчитали их спонтанным и рефлекторным сокращением мышц. Также в первую неделю жизни неосознанная улыбка возникает на лице ребенка при высоких звуках и различных звуковых стимулах, но уже к пятой неделе жизни просто человеческий голос не вызывают улыбку, ребенку нужны зрительные стимулы, в частности вид человеческого лица. Реакция на образ и голос взрослого проходит следующим образом: у ребенка возникает торможение общих движений, через 10 секунд на лице появляется выразительная улыбка, которая через 35 секунд исчезает. Так происходит общение со взрослым, которое считается проявлением первой социальной потребности ребенка.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Постепенно, примерно к одному месяцу, у новорожденного вырабатывается особая эмоционально-двигательная реакция: при виде лица матери он останавливает на нем взгляд, протягивает к ней ручки, быстро двигает ножками,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издавает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радостные звуки и начинает улыбаться. Такая реакция называется комплексом оживления. Появление комплекса оживления является новообразованием данного периода, считается завершением периода новорожденности и свидетельствует о переходе к младенчеству.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Д.Б.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Эльконин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писал: «Улыбка на лице ребенка... является концом кризиса новорожденности. С этого момента у него начинается самостоятельная психическая жизнь. Дальнейшее психическое развитие ребенка есть прежде всего развитие средств его общения с взрослыми» (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Эльконин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Д.Б., 1989).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М.И. Лисина считала, что комплекс оживления свидетельствует о появлении потребности ребенка в общении со взрослыми.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Р.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Шпитц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Ф. А. Вольф в своих исследованиях доказали, что в возрасте от 2 до 5 месяцев ребенок улыбается любому человеку, а с 4–5 месяцев начинает улыбаться матери и при виде других знакомых лиц. 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585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Посредством улыбки между ребенком и родителями устанавливается положительный эмоциональный контакт, который приводит к привязанности и нежным, теплым отношениям.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оживления выходит на первый план, когда в поле зрения ребенка попадает взрослый, – тогда другие потребности теряют свое значение. Ребенок начинает улыбаться и двигаться, желая привлечь внимание взрослых. Такая реакция на близких людей говорит о том, что они являются для ребенка не только необходимым условием для развития, но и его источником. Также установлено, что частое, доброжелательное общение взрослого с ребенком способствует развитию комплекса оживления, а редкое и равнодушное – препятствует, что может привести к задержке психического развития ребенка.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5.4. Кризис первого года жизни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первый год жизни ребенка, в младенчестве (от 1 месяца до года), развиваются зрение, восприятие, речь, память, мышление, происходит становление эмоциональных контактов с окружающими. Рассмотрим, как это происходит.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Зрение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одним из главных органов чувств человека. Поэтому развиваться оно начинает в первую очередь. Вначале ребенок может только сосредоточивать взгляд на предмете в течение очень малого промежутка времени. После второго месяца жизни зрительное сосредоточение становится более длительным и появляется способность к различению простейших цветов. В 2 месяца во время бодрствования ребенок занимается рассматриванием окружающих предметов, особенно когда он накормлен и находится в спокойном состоянии. В этом возрасте младенец начинает отличать людей от окружающих предметов, но зрение пока еще остается слабым.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трем месяцам отмечается достаточно хороший уровень развития движения глаз, продолжительность сосредоточения достигает 7–8 минут. Ребенок начинает различать форму предметов, может следить за их перемещением. Движения глаз младенца будут развиваться быстрее и становиться совершеннее, если в поле зрения начнут попадать яркие, привлекательные предметы или люди, совершающие разнообразные движения, за которыми он будет наблюдать.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4 месяца ребенок смотрит активно: эмоционально реагирует на увиденное, двигается, повизгивает.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Разнообразные впечатления, которые получает младенец, способствуют его познавательному развитию. Поэтому для удовлетворения его потребностей в новых впечатлениях окружающую обстановку необходимо сделать привлекательной и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интересной – иначе познавательное развитие будет замедляться.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168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Рассмотрим развитие восприятия. К одному году возникает такое свойство восприятия, как предметность. 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Предметность –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это соотнесенность своих ощущений и образов с предметами окружающей действительности. Ребенок может различать тембр, громкость и высоту звука, у него развивается способность запоминать и хранить в памяти образы в своих первичных формах. До трех-четырехмесячного возраста он может хранить образ воспринимаемого предмета не более одной секунды, позже время сохранения увеличивается, и постепенно младенец станет узнавать свою мать в любое время. В 8-12 месяцев он начинает выделять предметы в зрительном поле, и не только в целом виде, но и по частям.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Отечественный психолог А.В. Запорожец считал, что процесс познавательного развития у младенца идет следующим образом. В возрасте трех месяцев восприятие формы и величины предмета начинается одновременно с формированием хватательных движений. Дальнейшее развитие восприятия начинается с момента перемещения предмета в пространстве.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изучении зрительного восприятия детей установлено, что предметы, расположенные близко друг к другу, воспринимаются ребенком как целое. Например, беря башенку из кубиков за верх, ребенок удивляется, почему в руках оказалась не вся башня, а только ее часть. Младенец может долго пытаться взять цветок с платья матери, не понимая, что тот нарисован.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наблюдений за детьми было установлено, что при восприятии предметов они сначала ориентируются на их форму, затем – на величину, и только потом – на цвет (в возрасте около 2 лет).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младенцев сильно развит познавательный интерес. Они могут подолгу рассматривать предметы, выделяя в них контуры, контрасты, простые формы, переходя от горизонтальных элементов рисунка к вертикальным, особое внимание уделяя цвету. Также у них выражена ориентировочно-исследовательская реакция на все новое.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первый год жизни ребенка идет активное развитие памяти. Развиваются все ее генетические виды: эмоциональная, моторная, образная, вербальная.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Эмоциональная память помогает ему ориентироваться в действительности, фиксируя внимание и направляя органы чувств на наиболее важные в эмоциональном отношении объекты. Моторная память появляется в 7–9 недель. Ребенок может повторить какое-либо движение, появляются характерные для него жесты. Затем у младенцев начинает развиваться образная память. Если в 4 месяца он может просто узнать предмет, то в 8–9 месяцев способен воспроизвести его по памяти. 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635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у ребенка спросить, где находится определенный предмет, он начинает активно искать его, перемещая взгляд, поворачивая голову, туловище. Развитие образной памяти влияет на его общение и формирование мотивационной сферы. Когда ребенок научается узнавать, он начинает делить взрослых на приятных и неприятных. Приятным он улыбается, а при виде неприятных проявляет негативные эмоции. Вербальная память начинает развиваться с 3–4 месяцев, когда ребенок начинает узнавать голос матери. Затем с 6 месяцев он может правильно указать называемый предмет или найти его, если тот находится вне поля зрения.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воспроизведения ведет к появлению первых мотивов. Они способствуют становлению его личности и развитию независимости от окружающих. Появляются побуждения и мотивы, которые начинают направлять деятельность ребенка.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этом возрасте происходит развитие мышления младенца. Пока это наглядно-действенное мышление, которое выражается в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манипулятивных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движениях рук и формировании операционных структур. Как правило, чем дольше ребенок рассматривает игрушку, чем больше разных качеств он в ней открывает, тем выше его интеллектуальный уровень.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Развивается речь. До одного месяца отмечается пассивная речь: ребенок просто слушает и различает звуки. В возрасте около одного месяца он начинает произносить простые звуки, например, а-а, у-у, э-э. К концу первого – началу второго месяца жизни у ребенка появляется особое внимание к речи, называемое слуховым сосредоточением. Затем, в 2–4 месяца, возникает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гукание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в 4–6 месяцев –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гуление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повторение простых слогов. В 4 месяца младенец различает речь взрослых по интонации, что свидетельствует об умении пользоваться речью как средством эмоциональной коммуникации. С 6 месяцев отмечается лепет, в котором можно различить некоторые повторяющиеся звуковые сочетания, связанные в основном с действиями ребенка. Также он ориентируется на эмоциональный тон, характер высказывания и ритмику. В 9-10 месяцев младенец произносит первые слова. К концу первого года жизни он понимает 10–20 слов, произносимых взрослыми.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Л.С. Выготский назвал речь младенца автономной, так как она сильно отличается от речи взрослого человека, хотя по своему звучанию иногда напоминает «взрослые» слова.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этом возрасте идет развитие психики ребенка. Э. Эрик-сон считал, что в младенческом возрасте формируется чувство доверия или недоверия миру, т. е. закрытости или открытости окружающему миру. 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327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Основную роль в возникновении данного чувства играют родители, в частности мать. Именно это чувство впоследствии поможет детям адаптироваться в окружающем мире, устанавливать контакты с людьми и верить в лучшее.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Этого же мнения придерживался английский психолог и психиатр Д.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Боулби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автор так называемой «теории привязанности». Он считал, что близкая эмоциональная связь, устанавливаемая между ребенком и матерью с первых дней его жизни, формирует у младенца чувство защищенности и безопасности. Если установление данной связи нарушается, то могут возникнуть проблемы в психическом развитии ребенка, прежде всего в структуре его личности. Чтобы у него не было проблем в дальнейшем, в первые годы жизни надо дарить детям тепло и ласку, которые, по мнению Д.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Боулби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важнее любого правильного ухода за ним и обучения.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изменения в развитии ребенка приводят к возникновению критического периода, который сопровождается упрямством, агрессией, негативизмом, обидчивостью. Эти качества не являются устойчивыми и с окончанием кризиса проходят.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Кризис одного года возникает на стыке двух периодов: окончания младенчества и начала раннего детства. Данный кризис сопровождается внешними проявлениями и внутренними причинами. Внешние проявления заключаются в следующем: когда взрослый что-то запрещает ребенку или не понимает его, тот начинает беспокоиться, кричать, плакать, старается проявить самостоятельность, могут даже возникнуть аффективные состояния. Внутренние причины кризиса таковы: нарастают противоречия между потребностями в познании окружающего мира и теми возможностями, которыми ребенок обладает.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Суть кризиса первого года жизни состоит в том, что ребенок начинает чувствовать себя более самостоятельным. Социальная ситуация слитности ребенка со взрослым исчезает, появляются двое: ребенок и взрослый. И это оправданно, потому что ребенок начинает говорить, ходить, развиваются действия с предметами. Но возможности его все же ограничены, поскольку, во-первых, речь ребенка носит автономный характер, а во-вторых, взрослый помогает ему в осуществлении любого действия. Это явно выражено при конструировании предметов, которыми ребенок манипулирует. Д.Б.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Эльконин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указывал, что ребенку надо раскрывать общественный способ употребления предметов. Показать это младенцу это невозможно, поэтому взрослому приходится конструировать предметы самому. 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149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5.5. Ведущий вид деятельности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Ведущим видом деятельности в младенческом возрасте является эмоционально-личностное общение со взрослыми людьми, т. е. с теми, кто в основном ухаживает за малышом: матерью, отцом, бабушкой, дедушкой или другим взрослым. Без помощи взрослого ребенок обойтись не может, так как в этом возрасте он слаб и совершенно беспомощен. Ни одной своей потребности он не в состоянии удовлетворить самостоятельно: его кормят, купают, одевают в сухое и чистое, перемещают в пространстве (берут на руки и ходят по комнате, выносят на прогулку и т. д.), следят за его здоровьем и, что очень важно, просто общаются с ним – разговаривают. Потребность в общении возникает у ребенка в 1–2 месяца. Комплекс оживления, появляющийся при виде мамы или другого взрослого, ухаживающего за ребенком, говорит о возникновении потребности в общении, которую необходимо полностью удовлетворить, так как при позитивном эмоциональном общении со взрослым у ребенка появляется повышенная активность, возникает радостное настроение, что способствует развитию его движений, восприятия, мышления и речи.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ребенка, лишенного полноценного общения со взрослым (находится один в больнице на лечении, помещен в детский дом и т. п.) отмечается задержка психического развития. Это проявляется в следующем: у ребенка бессмысленный и безразличный взгляд, устремленный вверх, он мало двигается, вял, апатичен, не испытывает интереса к окружающему. Все это ведет к задержке физического развития и позднему появлению речи. Поэтому надо помнить следующее: чтобы ребенок и психологически, и физически развивался нормально, необходимо не только правильно ухаживать за ним, но и общаться.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5.6. Новообразования младенческого возраста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Новообразованиями младенческого возраста являются хватание, ходьба и первое слово (речь). Рассмотрим каждый акт подробнее.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Хватание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первое организованное действие, которое возникает примерно в 5 месяцев. Оно организуется взрослым и рождается как совместная деятельность взрослого и ребенка. Для того чтобы возникло хватание, надо, чтобы рука младенца превратилась в орган осязания, другими словами – «раскрылась». Дело в том, что у младенца кисть руки сжата в кулак, поэтому только когда он сможет его разжать, произойдет акт хватания. Очень интересно поведение ребенка: он смотрит на свои ручки, следит, как рука приближается к предмету.</a:t>
            </a:r>
          </a:p>
        </p:txBody>
      </p:sp>
    </p:spTree>
    <p:extLst>
      <p:ext uri="{BB962C8B-B14F-4D97-AF65-F5344CB8AC3E}">
        <p14:creationId xmlns:p14="http://schemas.microsoft.com/office/powerpoint/2010/main" val="980209290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68</TotalTime>
  <Words>3490</Words>
  <Application>Microsoft Office PowerPoint</Application>
  <PresentationFormat>Широкоэкранный</PresentationFormat>
  <Paragraphs>69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Century Gothic</vt:lpstr>
      <vt:lpstr>Times New Roman</vt:lpstr>
      <vt:lpstr>Wingdings 3</vt:lpstr>
      <vt:lpstr>Сектор</vt:lpstr>
      <vt:lpstr>ПСИХИЧЕСКОЕ РАЗВИТИЕ НОВОРОЖДЕННОГО, МЛАДЕНЦА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usewr</dc:creator>
  <cp:lastModifiedBy>usewr</cp:lastModifiedBy>
  <cp:revision>9</cp:revision>
  <dcterms:created xsi:type="dcterms:W3CDTF">2022-01-19T12:06:58Z</dcterms:created>
  <dcterms:modified xsi:type="dcterms:W3CDTF">2022-01-19T13:15:00Z</dcterms:modified>
</cp:coreProperties>
</file>