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11C0F-52F0-4C9F-B588-19258DBEE7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78665-3CB5-457A-816A-6CBFC9316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56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8665-3CB5-457A-816A-6CBFC9316BB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4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00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29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9701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30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770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52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462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3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5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092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0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11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56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66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82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9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7C18D-0916-4F84-A053-6FFFD01F424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87B8D8-1BF2-4C42-9FAC-93689FC01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1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ПЕРИОДИЗАЦИЯ ПСИХИЧЕСКОГО РАЗВИТИЯ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89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Подходы к периодизации психического развития в возрастной психологии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различные точки зрения на процесс развития ребенка в целом. Одни ученые полагают, что этот процесс непрерывный, другие считают его дискретным.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Сторонники непрерывного развития утверждают, что процесс идет, не останавливаясь, не ускоряясь и не замедляясь; границ, отделяющих один этап от другого, нет. По мнению приверженцев дискретного развития, оно идет неравномерно, то ускоряется, то замедляется и имеет главный, ведущий фактор развития. Именно поэтому необходимо выделять стадии и этапы развития, которые будут качественно отличаться друг от друга. Считается, что дети последовательно проходят через все стадии развития, не пропуская ни одного этапа и не забегая вперед.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предпочтение отдается дискретной позиции развития детей, поэтому рассмотрим ее более подробно.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 два подхода к периодизации развития: стихийный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нормативный.Сторонники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стихийного подхода полагают, что процесс развития складывается стихийно, под воздействием множества случайных факторов и обстоятельств, происходящих в жизни детей. Нормативным считается идеальный процесс развития с учетом всех влияющих факторов при правильной организации обучения и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Л.С. Выготского, все периодизации можно разделить на три группы.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группа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периодизации, построенные на основе внешнего критерия, связанного с процессом развития. К ней можно отнести периодизацию, созданную по биогенетическому принципу, периодизацию 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Бюлера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автора теории трех ступеней развития (инстинкт, дрессура (навыки), интеллект), который считал, что ребенок начинает что-либо осознавать после дошкольного возраста.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Французский психолог 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Заззо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построил свою периодизацию таким образом, что системы воспитания и обучения совпадают с этапами детства: 0–3 года – раннее детство; 3–5 лет – дошкольное детство; 6-12 лет – начальное школьное образование; 12–16 лет – обучение в средней школе; 17 лет и старше – высшее и университетское образование.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ученые предлагали при построении периодизации выделять какой-нибудь признак, например, П.П.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Блонский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предложил строить периодизацию по смене зубов: беззубое детство,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молочнозубое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период постоянных зубов.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 второй группе относятся периодизации, основанные на одном внутреннем критерии, выбранном произвольно. Вот некоторые из них. </a:t>
            </a:r>
          </a:p>
        </p:txBody>
      </p:sp>
    </p:spTree>
    <p:extLst>
      <p:ext uri="{BB962C8B-B14F-4D97-AF65-F5344CB8AC3E}">
        <p14:creationId xmlns:p14="http://schemas.microsoft.com/office/powerpoint/2010/main" val="356314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Фрейд построил периодизацию с учетом полового созревания и предложил следующие стадии: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оральную, анальную, фаллическую, латентную, генитальную,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соответствующие бесполому,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нейтральнополому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двуполому и половому детству.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Американский психолог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Колберг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(1927–1987) сделал акцент на моральное развитие и выделил следующих три уровня.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Страх наказания (до 7 лет): страх перед правом силы, страх быть обманутым и недополучить благ.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Стыд перед окружающими людьми (13 лет): перед товарищами, ближайшим окружением; стыд общественного осуждения, негативной оценки больших социальных групп.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Совесть (после 16 лет): желание соответствовать своим нравственным принципам, собственной системе нравственных ценностей.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Периодизация Э. Эриксона включает в себя восемь этапов: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доверие – недоверие (1 год);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достижение равновесия: самостоятельность и нерешительность (2–4 года);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предприимчивость и чувство вины (4–6 лет);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умелость и неполноценность (6-11 лет;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идентификация личности и путаница ролей (12–15 лет – девочки и 13–16 лет – мальчики);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близость и одиночество (начало зрелости и семейной жизни);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общечеловечность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самопоглощенность (зрелый возраст);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целостность и безнадежность.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этапе формируется новое, необходимое для социальной жизни качество, противоположные черты характера и идет подготовка к следующему жизненному этапу.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Ж. Пиаже за основу своей периодизации взял интеллектуальное развитие и выделил следующие четыре стадии: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сенсомоторная стадия (от рождения до 18–24 месяцев);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дооперационная стадия (от 1,5–2 до 7 лет);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стадия конкретных операций (от 7 до 12 лет);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стадия формальных операций (от 12 до 17 лет).</a:t>
            </a:r>
          </a:p>
        </p:txBody>
      </p:sp>
    </p:spTree>
    <p:extLst>
      <p:ext uri="{BB962C8B-B14F-4D97-AF65-F5344CB8AC3E}">
        <p14:creationId xmlns:p14="http://schemas.microsoft.com/office/powerpoint/2010/main" val="27461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группа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периоды развития на основе существенных критериев, признаков. К этой группе можно отнести следующие периодизации.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Периодизация Л.С.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Слободчикова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ступень – оживление (от рождения до 1 года);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ступень – одушевление (от 1 года до 5–6 лет);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ступень – персонализация (от 6 до 18 лет);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ступень – индивидуализация (от 17 до 42 лет).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Дистервег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установил три возрастные стадии: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стадия – господства ощущения: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стадия – господства памяти;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стадия – господства разума.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выделения основной возрастной периодизации до сих пор остается актуальной, так как ни одна из предложенных периодизаций не получила подтверждения в конкретных результатах изучения психического развития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Л.С. Выготский, работая над проблемой периодизации, писал: «Только внутренние изменения самого развития, только переломы и повороты в его течении могут дать надежное основание для определения главных эпох построения личности ребенка» (Выготский Л.С., 1991). Он предложил при создании периодизации использовать анализ социальной ситуации развития ребенка и психические новообразования, учитывать переходные критические периоды развития от рождения до юношества.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проблема интересовала и А.Н. Леонтьева, который в статье «К теории развития психики ребенка» ввел понятие «ведущий тип деятельности». Он указал, что с возрастом меняется место ребенка в системе общественных отношений, что сопровождается деятельностью ребенка, которая является определяющей в его развитии.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Идеи Л.С. Выготского и А.Н. Леонтьева послужили основой для создания 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возрастной периодизации развития ребенка, которая сейчас считается общепринятой в возрастной психологии (табл. 3).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 исходил из следующих положений: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возрастное развитие – это общее изменение личности, формирование нового плана отражения, изменение в деятельности и жизненной позиции, установление особых взаимоотношений с окружающими, формирование новых мотивов поведения и ценностных установок;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– это диалектический процесс, определяемый внутренними противоречиями, целенаправленный, неравномерный, с критическими периодами;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природу детства следует рассматривать в ее конкретно-историческом понимании;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в основе периодизации лежат закономерности развития деятельности и растущего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 психическая деятельность человека рассматривается как процесс непрерывной смены деятельности. Выделяются ведущая деятельность и новообразования данного возраста.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3. Возрастная периодизация по Д.Б. Эльконину                                          Окончание табл. 3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158131"/>
            <a:ext cx="6100548" cy="36998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549" y="3158130"/>
            <a:ext cx="6091451" cy="369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21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701"/>
            <a:ext cx="12192000" cy="295235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30055"/>
            <a:ext cx="12192000" cy="370059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92825" y="1"/>
            <a:ext cx="727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Таблица 3. Возрастная периодизация по Д.Б. Эльконину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5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Понятие возраста</a:t>
            </a: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психологическим развитием детей тесно связано понятие возраста. Р.С.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определил возраст как качественно своеобразный период физического, психологического и поведенческого развития, характеризующийся присущими только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ему особенностями.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Л.С. Выготскому, возраст – это относительно замкнутый цикл детского развития, имеющий свою структуру и динамику.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психологии возраст подразделяют на физический (хронологический) и психологический.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возраст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время жизни ребенка в днях, месяцах, годах, прошедших с момента его рождения. Его можно назвать внешней сеткой, на фоне которой проходит процесс психического развития ребенка, становление его личности.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возраст,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Выготскому, – это качественно своеобразный период психического развития, характеризующийся прежде всего появлением новообразования, подготовленного всем ходом предшествующего развития. Другими словами, он указывает на достигнутый к определенному возрасту уровень психологического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бывает так, что ребенку физически пять лет, а по психологическому развитию он соответствует шести– или семилетнему, а бывает и наоборот, но тут речь уже будет идти об отставании в умственном развитии.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онтогенетического развития человека. Б.Г. Ананьев, рассматривая «фактор возраста», указывал на единство влияний роста, общесоматического и нервно-психического созревания в процессе воспитания и жизнедеятельности человека. Во времени происходит индивидуальное развитие человека. Поэтому возраст – это не только количество прожитых лет, но и внутреннее содержание, духовное развитие человека, изменения в его внутреннем мире, произошедшие за эти годы. Именно внутренним миром люди отличаются друг от друга, благодаря ему можно говорить о непохожести, неповторимости и оригинальности людей.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человек в целом, так и его временные характеристики (имеется в виду возраст) есть взаимопроникновение природы и истории, биологического и социального. Поэтому возрастные изменения отдельных свойств человека являются одновременно онтогенетическими и биографическими.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0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 Параметры возраста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параметров возраста выделяют две группы: основания развития и результаты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развития включают в себя: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социальную ситуацию развития;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круг отношений;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ведущий тип деятельности;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развития включают в себя: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новообразования личности;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формы общения;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эмоционально-волевую сферу;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способности общения;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новый вид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Составляя описание личности с учетом данных параметров, можно получить полную характеристику ее возраста.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4.4. Понятие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сензитивности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Критические и кризисные периоды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Сензитивностъ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характерологическая особенность человека, проявляющаяся в повышенной чувствительности к происходящим с ним событиям; обычно сопровождается повышенной тревожностью, боязнью новых ситуаций, людей, всякого рода испытаний и т. 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периода (см. 2.8) уделяли внимание многие ученые. Так, Ц.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Стоккард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считал, что во время эмбрионального развития животных и человека есть периоды усиленного роста и повышенной чувствительности отдельных органов и систем к внешним воздействиям. И если по каким-либо причинам происходит торможение развития, то это ведет к его замедлению в будущем. Согласно этой точке зрения, если в детстве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какая-то функция не развивается, то ее коррекция в дальнейшем невозможна.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М.М. Кольцова, Д.Б. Эльконин, Б.Г. Ананьев придерживаются противоположной точки зрения.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30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их мнению, наверстать упущенное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можно в более позднем возрасте, хотя при этом придется столкнуться с некоторыми трудностями. Б.Г. Ананьев в лабораторных условиях установил благоприятные периоды для развития внимания, мышления, различных видов памяти и двигательных функций у детей и взрослых. Они имеют волнообразный характер, т. е. периоды активного развития сменяются небольшим спадом.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Л.С. Выготский ввел в психологию понятие «критический период». Под ним он понимал глобальные перестройки на уровне индивида и личности, происходящие в определенное время. Критический период бывает спокойным по развитию (лизис) и переломным (кризис). Л.С. Выготский отмечал, что данные периоды выступают как «поворотные пункты в детском развитии, принимающие иногда форму кризиса...развитие иногда приобретает бурный, стремительный, иногда катастрофический характер» и считал, что «развитие здесь в отличие от устойчивых периодов совершает скорее разрушительную, чем созидательную работу» (Выготский Л.С., 1991). Но он отмечал и позитивные тенденции развития, которые составляют главный и основной смысл всякого критического периода. В конце каждого переходного периода формируются новые свойства и качества, которых не было в предыдущем периоде, – их называют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новообразованиями.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всей жизни человека отмечается не один критический период. Выготский выделил несколько таких периодов: период новорожденности, одного года, трех лет, шести-семи лет, подростковый период. Некоторые исследователи выделяют критические периоды взрослости.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физиологии критические периоды получили название возрастных кризисов. Возрастные кризисы! – это реакции организма человека на перестройку физиологических процессов в различные возрастные периоды. Это быстрые сдвиги, каждый из которых кладет начало новой фазе жизненного цикла. Переходы из одного возрастного периода в другой связаны с изменением физических данных и психологических характеристик ребенка, с целостной перестройкой его организма и поведения. Поведение детей во время такого перехода обычно меняется не в лучшую сторону, многие становятся замкнутыми, раздражительными, что вызывает беспокойство взрослых. Таким образом, возрастной кризис свидетельствует о том, что в организме и психологии ребенка происходят существенные перемены, что на пути физического и психологического развития возникли трудности, с которыми ребенок сам не может справиться. А преодоление кризиса является подтверждением тому, что ребенок уже находится на более высоком уровне и перешел в следующий психологический возраст.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618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2014</Words>
  <Application>Microsoft Office PowerPoint</Application>
  <PresentationFormat>Широкоэкранный</PresentationFormat>
  <Paragraphs>89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Грань</vt:lpstr>
      <vt:lpstr>ПЕРИОДИЗАЦИЯ ПСИХИЧЕСКОГО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ПЕРИОДИЗАЦИЯ ПСИХИЧЕСКОГО РАЗВИТИЯ</dc:title>
  <dc:creator>usewr</dc:creator>
  <cp:lastModifiedBy>usewr</cp:lastModifiedBy>
  <cp:revision>9</cp:revision>
  <dcterms:created xsi:type="dcterms:W3CDTF">2022-01-19T10:51:12Z</dcterms:created>
  <dcterms:modified xsi:type="dcterms:W3CDTF">2022-01-19T11:46:31Z</dcterms:modified>
</cp:coreProperties>
</file>