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6C3C74-16E1-4DC5-9B0A-85F6F806F1B2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323349-5D5E-4CC2-8B9A-40BF86827E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6976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323349-5D5E-4CC2-8B9A-40BF86827EBE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5153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2EB5C-C3A2-488E-9D9B-DB2B84C22710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F94C0-15F5-45DC-BD7F-CE83202D3DD4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2129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2EB5C-C3A2-488E-9D9B-DB2B84C22710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F94C0-15F5-45DC-BD7F-CE83202D3D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5364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2EB5C-C3A2-488E-9D9B-DB2B84C22710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F94C0-15F5-45DC-BD7F-CE83202D3D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7154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2EB5C-C3A2-488E-9D9B-DB2B84C22710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F94C0-15F5-45DC-BD7F-CE83202D3D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1239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2EB5C-C3A2-488E-9D9B-DB2B84C22710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F94C0-15F5-45DC-BD7F-CE83202D3DD4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4774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2EB5C-C3A2-488E-9D9B-DB2B84C22710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F94C0-15F5-45DC-BD7F-CE83202D3D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6736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2EB5C-C3A2-488E-9D9B-DB2B84C22710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F94C0-15F5-45DC-BD7F-CE83202D3D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4050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2EB5C-C3A2-488E-9D9B-DB2B84C22710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F94C0-15F5-45DC-BD7F-CE83202D3D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9920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2EB5C-C3A2-488E-9D9B-DB2B84C22710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F94C0-15F5-45DC-BD7F-CE83202D3D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2615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DE2EB5C-C3A2-488E-9D9B-DB2B84C22710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70F94C0-15F5-45DC-BD7F-CE83202D3D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034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2EB5C-C3A2-488E-9D9B-DB2B84C22710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F94C0-15F5-45DC-BD7F-CE83202D3D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5368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DE2EB5C-C3A2-488E-9D9B-DB2B84C22710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70F94C0-15F5-45DC-BD7F-CE83202D3DD4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3571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2543806"/>
          </a:xfrm>
        </p:spPr>
        <p:txBody>
          <a:bodyPr>
            <a:normAutofit/>
          </a:bodyPr>
          <a:lstStyle/>
          <a:p>
            <a:pPr algn="ctr"/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ВОЗРАСТНАЯ ПСИХОЛОГИЯ КАК НАУКА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1</a:t>
            </a:r>
            <a:endParaRPr lang="ru-RU" sz="32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53438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Истории детства уделяли внимание многие ученые. Выдающийся специалист в области детской и педагогической психологии Д.Б.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Эльконин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писал: «На протяжении всей человеческой истории исходный пункт детского развития оставался неизменным. Ребенок вступает во взаимодействие с некоторой идеальной формой, т. е. с достигнутым обществом уровнем развития культуры, в котором он родился. Эта идеальная форма все время развивается, и развивается скачкообразно, т. е. меняется качественно»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Эльконин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Д.Б., 1995). Его слова подтверждаются тем, что люди разных эпох не похожи друг на друга. Следовательно, коренным образом должно меняться и развитие психики в онтогенезе.</a:t>
            </a: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 не стоит на месте. С развитием научно-технического прогресса усложняется жизнь общества и соответственно меняется положение ребенка в нем. Раньше дети овладевали примитивными орудиями труда, помогая родителям обрабатывать землю; они учились этому у взрослых, наблюдая за ними и повторяя их действия. С развитием научно-технического прогресса и появлением новых производственных отношений орудия труда стали сложнее, и для овладения ими одного наблюдения за взрослыми оказалось недостаточно. Поэтому возникла необходимость сначала изучить процесс овладения этими орудиями и только потом приступить к их использованию. Следовательно, новый этап обучения был обусловлен сложностью орудий труда.</a:t>
            </a:r>
          </a:p>
          <a:p>
            <a:pPr algn="just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Д.Б. </a:t>
            </a:r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Эльконин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связал периоды детского развития с периодизацией развития общества (табл. 1)</a:t>
            </a: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Возможно, в ближайшее время обязательным для развития общества станет наличие у всех высшего образования. Это связано в первую очередь с развитием компьютерных технологий. Но бесконечно раздвигать возрастные рамки детства невозможно, поэтому перед педагогической и возрастной психологией скорее всего встанет задача совершенствования способов обучения с целью сокращения времени освоения школьной программы.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Получается, что продолжительность детства находится в прямой зависимости от уровня материального и духовного развития общества и даже отдельных его слоев. Во многом продолжительность детства зависит и от материального благополучия семьи: чем беднее семья, тем раньше дети начинают трудиться.</a:t>
            </a: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36929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16" y="646331"/>
            <a:ext cx="6026542" cy="6211669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45958" y="598067"/>
            <a:ext cx="6146042" cy="6259933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9417" y="0"/>
            <a:ext cx="52076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1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Периоды детского развития по Д.Б.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Эльконину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913992" y="138499"/>
            <a:ext cx="21167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Окончание табл. 1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3113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1.1. Предмет и задачи возрастной психологии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Возрастная психология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отрасль психологической науки, изучающая закономерности этапов психического развития и формирования личности на протяжении онтогенеза человека от рождения до старости.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Предметом возрастной психологии являются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возрастная динамика психики человека, онтогенез психических процессов и качеств личности развивающегося человека, закономерности развития психических процессов. Возрастная психология изучает возрастные особенности психических процессов, возрастные возможности усвоения знаний, ведущие факторы развития личности, возрастные изменения и т. д. 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Возрастные изменения подразделяются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эволюционные, революционные и ситуационные.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эволюционным изменениям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относятся количественные и качественные преобразования, происходящие в психике человека при переходе из одной возрастной группы в другую. Такие изменения протекают медленно, но основательно, и охватывают значительные периоды жизни, от нескольких месяцев (для младенцев) до нескольких лет (для детей более старшего возраста). 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Они обусловлены следующими факторами: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а) биологическим созреванием и психофизиологическим состоянием организма ребенка;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б) его местом в системе социальных отношений;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в) уровнем интеллектуального и личностного развития.</a:t>
            </a:r>
          </a:p>
          <a:p>
            <a:pPr algn="just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Революционные изменения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осуществляются быстро, за короткий срок, они более глубоки, чем эволюционные. Данные изменения происходят в момент кризиса возрастного развития, возникающего на рубеже возрастов между сравнительно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спокойно протекающими периодами эволюционных изменений психики и поведения.</a:t>
            </a:r>
          </a:p>
          <a:p>
            <a:pPr algn="just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Ситуационные изменения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связаны с воздействием на психику ребенка конкретной социальной ситуации. Данные изменения отражают процессы, происходящие в психике и поведении ребенка под влиянием обучения и воспитания.</a:t>
            </a:r>
          </a:p>
          <a:p>
            <a:pPr algn="just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Возрастные эволюционные и революционные изменения психики и поведения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устойчивы, необратимы, не требуют систематического подкрепления.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6953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Они преобразуют психологию человека как личности. Ситуационные изменения неустойчивы, обратимы и требуют закрепления в последующих упражнениях. Такие изменения направлены на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преобразование частных форм поведения, знаний, умений и навыков.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Теоретической задачей возрастной психологии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изучение закономерностей психического развития в онтогенезе, установление периодов развития и причин перехода от одного периода к другому, определение возможностей развития, а также возрастных особенностей психических процессов, возрастных возможностей усвоения знаний, ведущих факторов развития личности и т. д.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Объектом изучения выступают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ребенок, подросток, юноша, взрослый человек, пожилой человек.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1.2. Факторы, определяющие развитие возрастной психологии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Детская психология как наука о психическом развитии ребенка зародилась в конце XIX в. Началом этому послужила книга немецкого ученого-дарвиниста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В. </a:t>
            </a:r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Прейера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«Душа ребенка» (СПб, 1891).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ней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Прейер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описывал результаты ежедневных наблюдений за развитием своей дочери, обращая внимание на развитие органов чувств, моторики, воли, рассудка и языка. Заслуга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Прейера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состоит в том, что он изучил, как развивается ребенок в самые ранние годы жизни, и ввел в детскую психологию метод объективного наблюдения, разработанный по аналогии с методами естественных наук. Он первым осуществил переход от интроспективного исследования психики ребенка к объективному.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объективным условиям становления детской психологии, сложившимся на конец XIX века, в первую очередь следует отнести бурное развитие промышленности и, соответственно, качественно новый уровень общественной жизни. Это повлекло за собой необходимость пересмотреть подходы к воспитанию и обучению детей. Родители и учителя перестали считать физические наказания эффективным методом воспитания – появились более демократичные семьи и педагоги. Задача понимания ребенка стала одной из первоочередных. Кроме того, ученые пришли к выводу, что только через изучение психологии ребенка лежит путь к пониманию того, что собой представляет психология взрослого человека.</a:t>
            </a:r>
          </a:p>
        </p:txBody>
      </p:sp>
    </p:spTree>
    <p:extLst>
      <p:ext uri="{BB962C8B-B14F-4D97-AF65-F5344CB8AC3E}">
        <p14:creationId xmlns:p14="http://schemas.microsoft.com/office/powerpoint/2010/main" val="3587152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" y="0"/>
            <a:ext cx="12192001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и любая область знаний, детская психология начиналась со сбора и накопления информации. Ученые просто описывали проявления и дальнейшее развитие психических процессов.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Накопленные знания потребовали систематизации и анализа, а именно:</a:t>
            </a:r>
          </a:p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поиска взаимосвязей между отдельными психическими процессами;</a:t>
            </a:r>
          </a:p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осмысления внутренней логики целостного психического развития;</a:t>
            </a:r>
          </a:p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определения последовательности этапов развития;</a:t>
            </a:r>
          </a:p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исследования причин и путей перехода с одного этапа на другой.</a:t>
            </a:r>
          </a:p>
          <a:p>
            <a:endParaRPr lang="ru-RU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детской психологии стали использоваться знания смежных наук: генетической психологии, изучающей возникновение отдельных психических функций у взрослого и ребенка в истории и онтогенезе, и педагогической психологии. Все большее внимание уделялось психологии обучения. Свой вклад в становление детской психологии внес выдающийся русский педагог, основатель научной педагогики в России К.Д. Ушинский (1824–1870). В работе «Человек как предмет воспитания» он писал, обращаясь к учителям: «Изучайте законы тех психических явлений, которыми вы хотите управлять, и поступайте в соответствии с этими законами и теми обстоятельствами, к которым вы их хотите приложить».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Развитию возрастной психологии способствовали эволюционные идеи английского естествоиспытателя Чарльза Дарвина (1809–1882), которые послужили основой понимания рефлекторной сущности психических факторов. Этой проблемой занимался и русский физиолог И.М. Сеченов (1829–1905). В классическом труде «Рефлексы головного мозга» (1866) он дал полное научное обоснование рефлекторной теории.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начале XX века в практику стали внедряться методы экспериментального исследования умственного развития детей: тестирование, использование измерительных шкал и т. п. Детская психология становится нормативной дисциплиной, описывающей достижения ребенка в процессе развития.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 временем ученые пришли к выводу, что необходимо выделить стадии развития личности в онтогенезе. Данной  проблемой занимались К.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Бюлер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З. Фрейд, Ж. Пиаже, Э. Эриксон, П.П.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Блонский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Л.С. Выготский и др.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6662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Они пытались осмыслить закономерности смены периодов развития и проанализировать причинно-следственные связи психического развития детей. Все эти изыскания породили множество теорий развития личности, среди которых можно назвать, например, теорию трех ступеней детского развития (К.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Бюлер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психоаналитическую концепцию (З. Фрейд), когнитивную теорию (Ж. Пиаже).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Возрастная психология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поднялась на новую ступень с введением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метода формирующего эксперимента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разработанного отечественным психологом Л.С. Выготским (1896–1934). Этот метод позволял определить закономерности развития психических функций. Его использование также привело к появлению ряда теорий развития личности. Рассмотрим некоторые из них.</a:t>
            </a:r>
          </a:p>
          <a:p>
            <a:pPr algn="just"/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Кулътурно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-историческая концепция Л.С. Выготского.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Ученый утверждал, что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интерпсихическое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становится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интрапсихическим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Возникновение и развитие высших психических функций связано с употреблением знаков двумя людьми в процессе их общения. В противном случае знак не может стать средством индивидуальной психической деятельности.</a:t>
            </a:r>
          </a:p>
          <a:p>
            <a:pPr algn="just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Теория </a:t>
            </a:r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деятелъности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А.Н. </a:t>
            </a:r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Леонтъева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 считал, что деятельность сначала выступает как сознательное действие, затем – как операция и только потом, по мере формирования, становится функцией.</a:t>
            </a:r>
          </a:p>
          <a:p>
            <a:pPr algn="just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Теория формирования умственных действий П.Я. </a:t>
            </a:r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Галъперина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По его мнению, формирование психических функций происходит на основе предметного действия: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начинается с материального выполнения действия, а заканчивается умственной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деятельностью, затрагивая речевую функцию.</a:t>
            </a:r>
          </a:p>
          <a:p>
            <a:pPr algn="just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Концепция учебной </a:t>
            </a:r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деятелъности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исследования Д.Б. </a:t>
            </a:r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Элъконина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В.В Давыдова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 которых разрабатывалась стратегия формирования личности не в лабораторных условиях, а в реальной жизни – путем создания экспериментальных школ.</a:t>
            </a:r>
          </a:p>
          <a:p>
            <a:pPr algn="just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Теория «первоначального очеловечивания» И.А. Соколянского и А.И. Мещерякова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 которой отмечены начальные этапы формирования психики у слепоглухонемых детей.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6540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1.3. Методы исследования в возрастной психологии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 методов исследования, которыми пользуются в возрастной психологии, состоит из нескольких блоков методик, заимствованных из общей, дифференциальной и социальной психологии.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общей психологии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взяты методы исследования когнитивных процессов и личности ребенка. Они адаптированы к возрасту ребенка и исследуют восприятие, внимание, память, воображение, мышление и речь. При помощи данных методов можно получить информацию о возрастных особенностях познавательных процессов детей и преобразованиях этих процессов при взрослении ребенка, т. е. о специфике перехода из одной возрастной группы в другую.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для изучения индивидуальных и возрастных различий детей заимствованы из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дифференциальной психологии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Большой популярностью пользуется так называемый «метод близнецов», изучающий сходство и различия между гомозиготными и гетерозиготными близнецами. На основе полученных данных делаются выводы об органической (генотипической) и средовой обусловленности психики и поведения ребенка.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психология обеспечила возрастную психологию методами, позволяющими изучать межличностные отношения в различных детских группах, а также взаимоотношения между детьми и взрослыми. К этим методам относятся: наблюдение, опрос, беседа, эксперимент, метод срезов, тестирование, анкетирование, анализ продуктов деятельности. Все эти методы также адаптированы к возрасту ребенка. Рассмотрим их более подробно.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основной метод при работе с детьми (особенно дошкольного возраста), так как тесты, эксперимент, опрос сложны для исследования детского поведения. Начинать наблюдение необходимо с постановки цели, составления программы наблюдения, разработки плана действий. Цель наблюдения заключается в том, чтобы определить, ради чего оно осуществляется и каких результатов можно ожидать на выходе.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того чтобы получить достоверные результаты, наблюдение необходимо вести регулярно. Это связано с тем, что дети растут очень быстро и изменения, происходящие в поведении и психике ребенка, так же быстротечны. Например, поведение младенца меняется на глазах, поэтому, пропустив один месяц, исследователь лишается возможности получить ценные данные о его развитии в этот период.</a:t>
            </a:r>
          </a:p>
        </p:txBody>
      </p:sp>
    </p:spTree>
    <p:extLst>
      <p:ext uri="{BB962C8B-B14F-4D97-AF65-F5344CB8AC3E}">
        <p14:creationId xmlns:p14="http://schemas.microsoft.com/office/powerpoint/2010/main" val="3398386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Чем младше ребенок, тем меньше должен быть интервал между наблюдениями. В период от рождения до 2–3 месяцев наблюдение за ребенком надо проводить ежедневно; в возрасте от 2–3 месяцев до 1 года – еженедельно; от 1 года до 3 лет – ежемесячно; от 3 до 6–7 лет – один раз в полгода; в младшем школьном возрасте – один раз в год и т. д.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наблюдения при работе с детьми эффективнее прочих, с одной стороны, потому, что они ведут себя более непосредственно и не играют социальных ролей, свойственных взрослым. С другой стороны, дети (особенно дошкольники) обладают недостаточно устойчивым вниманием и могут часто отвлекаться от дела. Поэтому по возможности следует вести скрытое наблюдение, чтобы дети не видели наблюдателя.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Опрос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может быть устным и письменным. При использовании данного метода могут возникать трудности следующего характера. Дети понимают задаваемый им вопрос по-своему, т. е. вкладывают в него иной смысл, нежели взрослый человек. Это происходит потому, что система понятий у детей существенно отличается от той, которой пользуются взрослые. Данное явление отмечается и у подростков. Поэтому прежде чем получить ответ на задаваемый вопрос, надо убедиться в правильности его понимания ребенком, разъясняя и обсуждая неточности, и только после этого интерпретировать получаемые ответы.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является одним из самых надежных методов получения информации о поведении и психологии ребенка. Суть эксперимента состоит в том, что в процессе исследования у ребенка вызываются интересующие исследователя психические процессы и создаются условия, необходимые и достаточные для проявления этих процессов.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Ребенок, входя в экспериментальную игровую ситуацию, ведет себя непосредственно, эмоционально откликаясь на предлагаемые ситуации, не играет никаких социальных ролей. Это позволяет получить его истинные реакции на воздействующие стимулы. Результаты наиболее достоверны в том случае, если эксперимент проводится в форме игры. При этом важно, чтобы в игре выражались непосредственные интересы и потребности ребенка, иначе он не сможет в полной мере проявить свои интеллектуальные способности и необходимые психологические качества. Кроме того, включаясь в эксперимент, ребенок действует сиюминутно и спонтанно, поэтому на протяжении всего эксперимента необходимо поддерживать у него интерес к проводимому мероприятию.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4383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Срезы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еще один метод исследования в возрастной психологии. Они делятся на поперечные и продольные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лонгитюдные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Суть метода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поперечных срезов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состоит в том, что в группе детей (класс, несколько классов, дети разного возраста, но обучающиеся по одной программе) с помощью определенных методик исследуется какой-то параметр (например, интеллектуальный уровень). Преимущество данного метода заключается в том, что за короткое время можно получить статистические данные о возрастных различиях психических процессов, установить, как влияет возраст, пол или другой фактор на основные тенденции психического развития. Недостаток метода в том, что при исследовании детей разного возраста невозможно получить информацию о самом процессе развития, его природе и движущих силах.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использовании метода продольным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лонгитюдных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срезов прослеживается развитие группы одних и тех же детей в течение длительного времени. Данный метод позволяет установить качественные изменения в развитии психических процессов и личности ребенка и выявить причины этих изменений, а также изучить тенденции развития, незначительные изменения, которые не могут быть охвачены поперечными срезами. Недостаток метода состоит в том, что полученные результаты базируются на изучении поведения небольшой группы детей, поэтому распространять подобные данные на большое количество детей представляется некорректным.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Тестирование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позволяет выявить уровень интеллектуальных способностей и личностных качеств ребенка. Необходимо поддерживать у детей интерес к этому методу привлекательными для них способами, например поощрениями или какой-</a:t>
            </a:r>
          </a:p>
          <a:p>
            <a:pPr algn="just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нибудь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наградой. При тестирования детей используются такие же тесты, что и для взрослых, но адаптированные для каждого возраста, например детский вариант теста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Кеттела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[1] , теста Векслера[2] и др.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Беседа – это получение сведений о ребенке при непосредственном общении с ним: ребенку задают целенаправленные вопросы и ожидают ответов на них. Данный метод относится к эмпирическим. Важным условием эффективности беседы являются располагающая обстановка, доброжелательность, тактичность. Вопросы необходимо подготовить заранее и фиксировать ответы, по возможности не привлекая внимания испытуемого.</a:t>
            </a:r>
          </a:p>
        </p:txBody>
      </p:sp>
    </p:spTree>
    <p:extLst>
      <p:ext uri="{BB962C8B-B14F-4D97-AF65-F5344CB8AC3E}">
        <p14:creationId xmlns:p14="http://schemas.microsoft.com/office/powerpoint/2010/main" val="21970192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Анкетирование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это метод получения информации о человеке на основании его ответов на заранее приготовленные вопросы. Анкетирование может быть устным, письменным, индивидуальным или групповым.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продуктов деятельности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метод изучения человека посредством анализа продуктов его деятельности: рисунков, чертежей, музыкальных произведений, сочинений, учебных тетрадей, личных дневников и т. д. Благодаря данному методу можно получить информацию о внутреннем мире ребенка, его отношении к окружающей действительности и людям, об особенностях его восприятия и других сторонах психики. В основу этого метода положен принцип единства сознания и деятельности, согласно которому психика ребенка не только формируется, но и проявляется в деятельности. Рисуя или что-то создавая, ребенок предоставляет исследователям возможность раскрыть такие стороны его психики, о которые трудно было бы узнать при помощи других методов. На основании рисунков можно изучать познавательные процессы (ощущения, воображение, восприятие, мышление), творческие способности, личностные проявления, отношение детей к окружающим людям.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1.4. Исторический анализ понятия «детство»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Детство – это термин, обозначающий начальный период онтогенеза, от рождения до подросткового возраста. Детство охватывает младенчество, раннее детство, дошкольный возраст и младший школьный возраст, т. е. длится от рождения до 11 лет. Наверняка у кого-то детство связано с беспечностью, беззаботностью, играми, шалостями, учебой, а для других детство – это время активного развития, изменений и обучения. На самом деле, детство – это период парадоксов и противоречий, без которых не может быть развития. Итак, чем же характеризуется данный период?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Замечено, что чем выше стоит живое существо в ряду животных, тем дольше длится его детство и тем беспомощнее это существо при рождении. Бесспорно, человек – наиболее совершенное существо в природе. Это подтверждается его физическим строением, организацией нервной системы, типами деятельности и способами ее регуляции. Однако, появляясь на свет, человек наделен лишь самыми элементарными механизмами для поддержания жизни. Он беспомощен и не может постоять за себя, за ним требуется уход, который осуществляется в течение длительного времени. Таков один из парадоксов природы, который предопределяет историю детства.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3751331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56</TotalTime>
  <Words>2905</Words>
  <Application>Microsoft Office PowerPoint</Application>
  <PresentationFormat>Широкоэкранный</PresentationFormat>
  <Paragraphs>77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Calibri</vt:lpstr>
      <vt:lpstr>Calibri Light</vt:lpstr>
      <vt:lpstr>Times New Roman</vt:lpstr>
      <vt:lpstr>Ретро</vt:lpstr>
      <vt:lpstr>ВОЗРАСТНАЯ ПСИХОЛОГИЯ КАК НАУКА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ВОЗРАСТНАЯ ПСИХОЛОГИЯ КАК НАУКА</dc:title>
  <dc:creator>usewr</dc:creator>
  <cp:lastModifiedBy>usewr</cp:lastModifiedBy>
  <cp:revision>9</cp:revision>
  <dcterms:created xsi:type="dcterms:W3CDTF">2022-01-19T05:59:15Z</dcterms:created>
  <dcterms:modified xsi:type="dcterms:W3CDTF">2022-01-19T06:55:48Z</dcterms:modified>
</cp:coreProperties>
</file>