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97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Лекция 11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Гуманизация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образовательной сферы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057672"/>
          </a:xfrm>
        </p:spPr>
        <p:txBody>
          <a:bodyPr>
            <a:normAutofit/>
          </a:bodyPr>
          <a:lstStyle/>
          <a:p>
            <a:pPr algn="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 педагогики и образовательного менеджмента, ст. преподаватель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Махамбетова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Ж.Т.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841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7.    Процесс общего, социально-нравственного и профессионального развития личности приобретает оптимальный характер, когда учащийся выступает субъектом обучения. Данная закономерность обуславливает единство реализации деятельного и личного подходов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Личностный подход предполагает, что и педагоги, и учащиеся относятся к каждому человеку как к самостоятельной ценности, а не как к средству для достижения своих целей.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8.    Принцип диалогического подхода предполагает преобразование позиции педагога и позиции учащегося в личностно-равноправные, в позиции сотрудничающих людей. Такое преобразование связано с изменением ролей и функций участников педагогического процесса. Педагог не воспитывает, не учит, а активизирует, стимулирует стремления, формирует мотивы учащегося к саморазвитию, изучает его активность, создает условия для самодвижения.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325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9.    Саморазвитие личности зависит от степени творческой направленности образовательного процесса. Данная закономерность составляет основу принципа индивидуально-творческого подхода. Он предполагает непосредственную мотивацию учебной и других видов деятельности, организацию самодвижения к конечному результату. Это дает возможность учащемуся ощутить радость от осознания собственного роста и развития, от достижения собственных целей. Основное назначение индивидуально-творческого подхода состоит в создании условий для самореализации личности, в выявлении и развитии ее творческих возможностей.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464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10. 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Гуманизация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образования в значительной степени связана с реализацией принципа профессионально-этической взаимоответственности. Готовность участников педагогического процесса принять на себя заботы других людей неизбежно определяется степенью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гуманистического образа жизни. Данный принцип требует такого уровня внутренней собранности личности, при которой человек не идет на поводу обстоятельств, складывающихся в педагогическом процессе. Личность сама может творить эти обстоятельства, вырабатывать свою стратегию, сознательно и планомерно совершенствовать себя.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сегодняшний день, когда в социально-экономической жизни страны происходят небывалые перемены, когда все мы думаем о путях преобразования общественного воспитания, возникает необходимость решения стоящих перед нами новых задач.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259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Одна из них та же что стоит перед обществом в целом: переход от командно-бюрократической к демократической организации жизни. Обновленный социум должен явить свое лицо, прежде всего детям. Применительно к образованию это означает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гуманизацию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(предполагает усиление человечности, уважение к человеческому достоинству; человеколюбие в обучении и воспитании)-ориентацию на ребенка, его потребности, возможности и психологические особенности. 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Что необходимо иметь в виду под ориентацией на ребенка? В чем состоят его возможности и психологические особенности и какие из них мы должны учитывать в первую очередь? Или, может быть, всякое систематическое педагогическое воздействие ребенка стоит вовсе отменить, положиться на естественный ход его развития?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605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Помните источником психического развития является социальная среда, воплощающая особенности человеческого рода, который должен усвоить ребенок.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Психическое развитие происходит в процессе овладения человеческой культурой-орудиями труда, языком, произведениями науки и искусства и т.д., иначе происходить оно не может. Но ребенок овладевает культурой не самостоятельно, а при помощи взрослых, в процессе общения с окружающими людьми. Воспитание и обучение - важнейшие формы такого общения, в которых оно происходит систематически и планомерно.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Таким образом, вопрос о необходимости систематического педагогического воздействия на ребенка решается вполне однозначно: оно необходимо, так как служит одним из основных путей передачи ребенку общественного опыта, человеческой культуры.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387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Вне такой передачи психическое развитие вообще невозможно. Другое дело как, какими путями, в каких формах это воздействие осуществляется, чтобы ориентироваться на ребенка, учитывать его интересы и возможности и быть вместе с тем наиболее эффективным.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Итак, для того чтобы приобрести подлинно гуманистический характер не на словах, а на деле, воспитание должно осуществляться в основном через организацию и руководство детскими видами деятельности и обеспечивать наилучшие условия для развития в этих видах деятельности психологических качеств, специфичных для возраста и имеющих непреходящее значение, - в первую очередь образных форм познания мира и социальных эмоций.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406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Реальный процесс психического развития ребенка включает гораздо более широкий круг психических свойств и способностей, которые необходимо учитывать при построении обучения и воспитания. Главное же - развитие каждого ребенка идет своим особым путем, в котором общие закономерности проявляются в индивидуальной форме. И если учет возрастных особенностей психологического развития является основой разработки общей стратегии требует выявле6ния и учета индивидуальных особенностей.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043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2.2. «Мое педагогическое кредо»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Гуманизация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общества поставила вопрос об авторитете учителя. Близость авторитета и авторитарности как однокоренных слов и смежных понятий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проблематизировала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идею учительского авторитета, предъявила к нему этические критерии. Индивидуальность как основа обучения и воспитания возвращает учителю и школе самоуважение.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«Учащие и учащиеся, - прежде всего сотрудники», - писал Н.К. Рерих. Так демократизация 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гуманизация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образовании открыли пути к развитию инициативы и самостоятельности ученика и учителя.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Сложность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образовательного процесса заключается в том, что он, занимает значительное место в жизни человека, не дает ощутимого, зримого, конкретного результата сразу по его завершении. Результатом образования является все последующее поведение, деятельность, образ жизни человека. Поэтому влияние педагогического воздействия любого образовательного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учереждения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может контролироваться непосредственно.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87896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Каждый, кто выбирает профессию педагога, берет на себя ответственность за тех кого он будет учить и воспитывать, вместе с тем он отвечает за самого себя, свою профессиональную подготовку, свое право быть педагогом, учителем, воспитателем. Достойное выполнение профессионально педагогического долга требует от человека принятия ряда обязательств.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Во-первых, следует объективно оценивать собственные возможности, знать свои сильные и слабые стороны, значимые для данной профессии качества (особенности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самооценки, эмоциональные проявления, коммуникативные, дидактические способности и т.д.).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5685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Во-вторых, педагог должен обладать общей культурой интеллектуальной деятельности (мышления, памяти, восприятия, представления, внимания), культурой поведения, общения и педагогического общения в частности. Педагог - это образец, которому сознательно, а чаще всего неосознанно, подражают ученики, перенимая то, что делает учителя.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В-третьих, обязательной предпосылкой и основой успешной деятельности педагога являются уважение, знание и понимание своего ученика как «другого». Ученик должен быть понят педагогом и принят им вне зависимости от того, совпадают ли их системы ценностей, модели поведения и оценок; это также предполагает знание психологических механизмов и закономерностей поведения и общения.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048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Гуманизация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ключевой элемент нового педагогического мышления, утверждающего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полисубъектную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сущность образовательного процесса. Основным смыслом образования в этом становится развитие личности. А это означает изменение задач, стоящих перед педагогом. Если раньше он должен был передавать знания учащимся, то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гуманизация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выдвигает другую задачу – способствовать всеми возможными способами развитию ребенка.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Гуманизация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требует изменения отношений в системе «учитель-ученик» - установления связей сотрудничества. Подобная переориентация влечет за собой изменение методов и приемов учителя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Гуманизация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образования предполагает единство общекультурного, социально нравственного и профессионального развития личности. Данный социально педагогический принцип требует пересмотра целей, содержания и технологии образования.</a:t>
            </a:r>
          </a:p>
          <a:p>
            <a:pPr marL="0" indent="0"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406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В-четвертых, педагог является организатором учебной деятельности обучаемых, их сотрудничества и в то же время выступает в качестве партнера и человека, облегчающего педагогическое общение, то есть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фасилитатора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», по К.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Роджерсу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Это обязывает развивать организаторские, коммуникативные способности для управления процессом усвоения знаний учениками, включая их в активные формы учебного взаимодействия, стимулирующего познавательную активность его участников. Развитие таких профессиональных умений предполагает не только глубокие психолого-педагогические знания, но и постоянный, систематический профессиональный тренинг.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26058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Таким образом, профессиональные качества педагога должны соотноситься со следующими постулатами-заповедями его психолого-педагогической деятельности: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     уважай в ученике человека, личность (что является конкретизацией золотого правила древности - относись к другим так, как ты хотел бы, чтобы относились к тебе);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     постоянно ищи возможность саморазвития и самосовершенствования (ибо известно, что тот, кто не учится сам, не может развивать вкус к учению, «умственный аппетит» у других);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     передавай ученику знания так, чтобы он хотел и мог их осваивать, был готов их использовать в различных ситуациях и в своем самообразовании.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4734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Эти постулаты есть конкретизация общеизвестного тезиса: только личность воспитывает личность, только характер формирует характер. Педагог обязан быть Личностью, это его профессиональная характеристика.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Чтобы процесс развития проходил успешно, безболезненно для ребенка, должна быть создана вокруг него соответствующая атмосфера, так называемая «гуманистическое пространство» (И.Д. Демакова). В создании такого пространства педагог занимает определенное место, играет одну из главных ролей. Используя СЛОВО, ДЕЛО и НАБЛЮДЕНИЕ (диагностику), педагог создает условия, чтобы ребенок проявил себя.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3008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Для того чтобы помочь ребенку, можно определить основное правило - «Правило 7У»:</a:t>
            </a:r>
          </a:p>
          <a:p>
            <a:pPr marL="0" indent="0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     «уверенность» - знание своих прав и прав ребенка, способность защитить его. Педагог гарант соблюдения прав ребенка;</a:t>
            </a:r>
          </a:p>
          <a:p>
            <a:pPr marL="0" indent="0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     «успешность» - берясь за любое дело, педагог должен предвидеть положительный результат, то есть быть уверен, что оно под силу детям и ему;</a:t>
            </a:r>
          </a:p>
          <a:p>
            <a:pPr marL="0" indent="0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     «удивительность» - надо развивать в себе незаурядность, дети не любят «пирожки ни с чем»;</a:t>
            </a:r>
          </a:p>
          <a:p>
            <a:pPr marL="0" indent="0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     «убедительность» - уметь зажечь детские сердца, убедить их в важности дела;</a:t>
            </a:r>
          </a:p>
          <a:p>
            <a:pPr marL="0" indent="0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     «уважительность» - необходимо взаимное уважение; уважаешь мнение детей, они уважают твое. Воспитание без уважения - подавление;</a:t>
            </a:r>
          </a:p>
          <a:p>
            <a:pPr marL="0" indent="0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     «уравновешенность» - в классе нужно быть готовым ко всему, не падать в обморок, а анализировать и работать;</a:t>
            </a:r>
          </a:p>
          <a:p>
            <a:pPr marL="0" indent="0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     «улыбчивость» - без чувства юмора в школе жить невозможно. Улыбка - это и оценка, и одобрение, и подбадривание.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0567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3. ГУМАНИЗАЦИЯ ОБРАЗОВАНИЯ И ДЕМОКРАТИЧЕСКИЙ СТИЛЬ ПЕДАГОГА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Стремление жить в некой общности, быть ею защищенной,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самоутверждаться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ее среде свойственно всем. Поэтому, если педагог хочет, чтобы дети были хорошими, необходимо делать все, чтобы воспитанники хотели быть таковыми, чтобы они находили удовольствие в хороших, нравственных поступках.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Значит, у педагога не может быть никаких других целей, кроме целей жизни воспитанников. Ведь для ребят идея не отделена от личности, и то, что говорит им любимый учитель, воспринимается совсем по-другому, чем то, что говорит неуважаемый и чуждый им человек. Самые высокие идеи в устах последнего становятся ненавистными.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9059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Поэтому стоит чаще вставать на место детей, чтобы понять: что их интересует, что радует, что утомляет, что обижает. Ведь воспитательный процесс прекращается с того и до того момента, пока ребенок не поймет, почему с ним так поступили; пока он не согласиться с тем, как с ним поступили; пока он озлоблен, что с ним так несправедливо поступили.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 всем этом объективная база единства воспитателя и воспитанника, то есть необходимое условие возникновения известной всем (но не всеми применяемой!) педагогики сотрудничества, которая строится на принципах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гуманизации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демократизации отношений со своими воспитанниками.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0604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решения всех педагогических задач есть два подхода. Один императивный, когда педагог сам решает задачу, заставляя своих воспитанников делать то, что необходимо для их будущего. Другой - гуманный, то есть такой, когда воспитатель стремится приобщить детей к решению педагогических задач, когда он сотрудничает с ними, делает их своими помощниками в воспитании, обучает тому, что умеет сам.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Самое главное приобретение, которое необходимо сделать ребенку в период школьного ученичества, - это чувство собственного достоинства, вера в себя, вера в то, что он знает, умеет и может.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достичь этого можно только добром, ибо только добро порождает добро. Так завещал замечательный педагог - наш современник В.А. Сухомлинский.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Дети - источник вдохновения, и мой долг как педагога дать им детство, сохранить его, быть им другом.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«С рождения до трех лет - ребенок твой бог, с трех до десяти- он твой раб, с десяти лет - ребенок твой друг» (древнекитайская мудрость).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131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Ключевое понятие гуманистической философии образования - «гуманизм». Попытка определить его смысл показывает, что у этого понятия существует несколько значений. Их изменение позволяет осознать различные аспекты данной проблемы, хотя и вызывает затруднения, связанные с определением конкретного содержания самого понятия «гуманизм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Так понятие «гуманизм» употребляется, по крайней мере, в десяти значениях: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· название эпохи Возрождения в различных культурных движениях, идейных течений, направлений общественной мысли;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· название области теоретического знания, которая отдает предпочтение гуманитарным наукам;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· характеристика марксистского мировоззрения, пролетарской идеологии, социалистического образа жизни;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· обозначение нравственных качеств личности - человечности, доброты и уважения;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· определение важнейшего фактора всестороннего развития личности;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· выражение особого отношения к человеку как высшей ценности жизни;</a:t>
            </a:r>
          </a:p>
          <a:p>
            <a:pPr marL="0" indent="0"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328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название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практической деятельности, направленной на достижение общечеловеческих идеалов, и др..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Аналогичное положение наблюдается и в отношении понятия «гуманность», которое часто отождествляется с понятием «гуманизм».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Гуманизм как идейно ценностный комплекс включает в себя все высшие ценности, выработанные человечеством на долгом и противоречивом пути своего развития и получивших название общечеловеческих; человеколюбие, свобода и справедливость, достоинство человеческой личности, трудолюбие, равенство и братство, коллективизм и интернационализм и др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Гуманизм чаще всего выступает как понятие философско-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идеалогическое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как название философской системы, и поэтому его исследования предписывают компетенции философских наук. Гуманность же рассматривается чаще как психологическое понятие, в котором отражается одна из важнейших черт направленности личности. </a:t>
            </a:r>
          </a:p>
          <a:p>
            <a:pPr marL="0" indent="0" algn="just">
              <a:buNone/>
            </a:pPr>
            <a:endParaRPr lang="ru-RU" sz="2000" dirty="0"/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190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Гуманистическое мировоззрение как обобщенная система взглядов, убеждений, идеалов строится вокруг одного центра - человека. Если гуманизм - это система определенных взглядов на мир, то именно человек оказывается системообразующим фактором, ядром гуманистического мировоззрения. При этом его отношение содержит не только оценку мира, но и оценку своего места в окружающей действительности. Следовательно, в гуманистическом мировоззрении как раз и находят свое выражение многообразные отношения к человеку, к обществу, к духовным ценностям, к деятельности, то есть, по сути, ко всему миру в целом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психологическом словаре понятие «гуманность» определяется как «обусловленная нравственными нормами и ценностями система установок личности на социальные объекты (человека, группу, живое существо), которая представлена в сознании переживаниями сострадания 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сорадования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… реализуется в общении и деятельности в аспектах содействия, соучастия, помощи». (Психология: словарь /Под ред. А.В. Петровского,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М.Г.Ярошевского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.-М, 1990.-с. 21.).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Следовательно, гуманность - это качество личности, представляющая собой совокупность нравственно-психологических свойств личности, выражающих осознанное и сопереживаемое отношение к человеку как высшей ценности. </a:t>
            </a:r>
          </a:p>
          <a:p>
            <a:pPr marL="0" indent="0"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322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 ЗАКОНОМЕРНОСТИ ГУМАНИЗАЦИИ ОБРАЗОВАНИЯ.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Основные положения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Опираясь на выводы многочисленных психолого-педагогических исследований можно сформулировать закономерности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гуманизации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образования.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    Образование как процесс становления психических свойств и функций обусловлен взаимодействия растущего человека со взрослыми и социальной средой. Психологические явления, отмечал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С.Л.Рубинштейн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возникают в процессе взаимодействия человека с миром.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А.Н.Леонтьев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считал, что ребенок не стоит перед окружающим миром один на один. Его отношения к миру всегда передаются через отношения других людей, он всегда включен в общение (совместную деятельность, речевое и мыслительное общение).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571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    Среди гуманистических тенденций функционирования и развития системы образования можно выделить главную - ориентацию на развитие личности. Чем гармоничнее будет общекультурное, социально-нравственное и профессиональное развитие личности, тем более свободным и творческим будет становиться человек.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3.    Образование будет удовлетворять личные запросы, если оно, согласно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Л.С.Выготскому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ориентировано на «зону ближайшего развития», то есть на психические функции, которые уже созрели у ребенка и готовы к дальнейшему развитию.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364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4.    Сегодня есть реальная возможность дать человеку овладеть не только базовыми профессиональными знаниями, но и общечеловеческой культурой, на основе которой возможно развитие всех сторон личности, учет ее субъективных потребностей и объективных условий, связанных с материальной базой и кадровым потенциалом образования. Развитие личности в гармонии с общечеловеческой культурой зависит от уровня освоения базовой гуманитарной культуры. Этой закономерностью обусловлен культурологический подход к отбору содержания образования. В этой связи самоопределение личности в мировой культуре - стержневая линия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гуманитаризации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содержания образования.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507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50405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5.    Культурологический принцип требует повышения статуса гуманитарных дисциплин, их обновления, освобождения от примитивной назидательности и схематизма, выявление их духовности и общечеловеческих ценностей. Учет культурно исторических традиций народа, их единства с общечеловеческой культурой-важнейшие условия конструирования новых учебных планов и программ.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6.    Культура реализует свою функцию развития личности только в том случае, если она активизирует, побуждает человека к деятельности. Чем разнообразнее и продуктивнее значимая для личности деятельность, тем эффективнее происходит овладение общечеловеческой и профессиональной культурой.</a:t>
            </a:r>
          </a:p>
          <a:p>
            <a:pPr marL="0" indent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9992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1690</Words>
  <Application>Microsoft Office PowerPoint</Application>
  <PresentationFormat>Экран (4:3)</PresentationFormat>
  <Paragraphs>78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Лекция 11. Гуманизация образовательной сферы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11. Гуманизация образовательной сферы</dc:title>
  <dc:creator>user</dc:creator>
  <cp:lastModifiedBy>user</cp:lastModifiedBy>
  <cp:revision>6</cp:revision>
  <dcterms:created xsi:type="dcterms:W3CDTF">2021-11-07T17:16:40Z</dcterms:created>
  <dcterms:modified xsi:type="dcterms:W3CDTF">2021-11-07T17:57:52Z</dcterms:modified>
</cp:coreProperties>
</file>