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931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4. Гуманистическая позиция педагога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педагогики и образовательного менеджмента, ст. преподаватель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Махамбетова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Ж.Т.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456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Гуманистическая педагогика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направлена на создание таких форм, содержания и методов обучения, которые обеспечивают эффективное раскрытие индивидуальности обучаемого – его познавательных процессов, личностных качеств, создание таких условий, при которых он захочет учиться, будет лично заинтересован в том, чтобы воспринимать, а не отталкивать воспитывающие воздействия.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позиций гуманизма конечная цель воспитания состоит в том, чтобы каждый воспитанник мог стать полномочным субъектом деятельности, познания и общения, свободной самодеятельной личностью. Мера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гуманизации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воспитательного процесса определяется тем, насколько этот процесс создает предпосылки для самореализации личности, раскрытия всех заложенных в ней природных задатков, ее способностей к свободе, ответственности и творчеству.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38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Вышеизложенные положения позволяют дифференцировать следующие аспекты понятия «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гуманизация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направленный на развитие личности как активного субъекта творческого труда, познания и общения,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ключевой элемент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гуманистического стиля мышления, в котором и педагог и обучаемый выступают как субъекты развития творческой индивидуальности,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направленный на формирование социально-ценностного мировоззрения;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ценностная ориентация и личностная установка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педагога, развивающая механизмы самосовершенствования.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43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Гуманистический стиль общения педагога включает в себя: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мотивационно-ценностный компонент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выражающийся в определенном отношении будущего педагога к общению и взаимодействию в педагогическом коллективе, ориентированном на гуманистические принципы;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когнитивный компонент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определенную совокупность знаний о специфике гуманистического стиля общения будущего педагога, понимание преимуществ данного стиля в образовательном процессе;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операциональный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компонент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комплекс умений, направленных на установление взаимодействия на основе гуманистических правил и норм общения, которые должны быть приняты в педагогическом сообществе;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рефлексивный компонент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оценку эффективности гуманистического стиля профессионального общения, познание педагогом себя и степени самореализации в процессе общения, анализа результатов гуманного взаимодействия с воспитанниками и учащимися.</a:t>
            </a:r>
            <a:endParaRPr lang="ru-RU" sz="2400" dirty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591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Гуманизация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образования обеспечивается на основе соблюдения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принципов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уважения к личности и  достоинству человека; глубокого доверия к нему, принятия его личных целей, запросов и интересов; создания максимально благоприятных условий для развития его способностей и самоопределения; учета психофизиологической самобытности возрастного развития, сложного внутреннего мира, особенностей социального и культурного контекста жизни человека; органичного соединения личностного и коллективистского начал, общественно и личностно значимого в жизни, профессиональной деятельности и творчестве.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719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Практика показывает, что предмет «Самопознание» актуализирует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изменения в профессионально-педагогической позиции учителей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связанные с преобладанием стиля общения, ориентированного на активное взаимодействие с учащимися, 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высокую совместимость с </a:t>
            </a:r>
            <a:r>
              <a:rPr lang="ru-RU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другими людьми в ситуациях совместной деятельности.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 стремятся  к своему личностному росту и педагогической поддержке процессов самопознания и саморазвития учащихся.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педагогов предмета «Самопознание»  наблюдается  активное взаимодействие. Педагог постоянно находится в диалоге с учащимися, держит их в мажорном настроении, поощряет инициативу, легко схватывает изменения в психологическом климате коллектива и гибко реагирует на них.</a:t>
            </a:r>
            <a:endParaRPr lang="ru-RU" sz="2400" dirty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5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Гуманистическая педагогика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Гуманистическая педагогика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направление в теории и практике воспитания и обучения, основывающееся на том, что ребенок — высшая ценность и самоцель исторического развития человеческой деятельности в области образования, центр «педагогической Вселенной»; провозглашающее уникальность личности подрастающего человека. Гуманистические идеи, получившие развитие в философско-педагогических трудах мыслителей различных эпох, являются основополагающими для современной трактовки феномена гуманистической педагогики.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23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истории происхождения гуманизма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термин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«гуманизм»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употребил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 Туллий Цицерон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связывая его с человеколюбивой идеологией, где такие человеческие добродетели, как мудрость, справедливость, мужество, умеренность, явились основой источника счастья. Античный период становления гуманистической мысли неразрывно связан с рассмотрением идеала образования — гармонически и всесторонне развитой личности, с признанием права человека на свободное развитие, саморазвитие и проявления своих способностей, с утверждением блага, счастья человека как одних из главных критериев оценки общественных отношений. Для возникших в I в. н.э. на территории Римской империи раннехристианских общин были характерны забота о духовном благе личности и большое внимание к воспитанию детей и юношества обоих полов. Особое значение в христианских общинах придавалось созданию у их членов внутреннего настроя, эмоциональной приподнятости, мотивации учения как богоугодного дела.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04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Гуманизм в эпоху раннего Средневековья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эпоху раннего Средневековья, когда христианство становится господствующей идеологией, в трактовку гуманизма были включены общечеловеческие императивы: любовь к ближнему, равенство всех перед Богом независимо от этнической и социальной принадлежности. Это, в свою очередь, отразилось на гуманистических идеях в образовании и воспитании, где утверждалась важность воспитания в духе деятельного человеколюбия и патриотизма, защиты человеческого достоинства, побуждения к трудолюбию и милосердию, покаянию и покорности (М. Пселл,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Августин, В. Мономах, И. Златоуст и др.). Гуманистическая педагогическая мысль была ориентирована на мировоззренческую основу христианского гуманизма, утверждающего новый идеал в воспитании.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51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Гуманизм в эпоху Возрождения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вв. в западноевропейской цивилизации гуманистический взгляд на ребенка представила эпоха Возрождения. Интеллектуальное и моральное совершенствование ребенка, гармоничное и универсальное его воспитание — это цель ренессансного педагога.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Гуманистическая теория в педагогике в середине 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в. реализовывалась в новом типе гуманистической школы в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Мантуе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— в «школе радости»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Витторино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Фельтре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Целью обучения являлось формирование личности высокообразованной, нравственной, граждански активной, способной к добродетельным поступкам. Большое внимание уделялось развитию самостоятельности в обучении, чему способствовало использование игровых занятий, повышающих интерес детей к изучаемому материалу. Истинно гуманистический подход к воспитанию учеников в «школе радости» проявлялся в учете их индивидуальных особенностей. Воспитание носило универсальный характер, объединяя в единое целое нравственное, умственное и физическое воспитание. При этом ведущими оставались дисциплины гуманитарного тривиума: грамматика, риторика, диалектика, к которым добавлялась моральная философия. Это, по мнению педагога-гуманиста, вело к познанию человеком самого себя, к его совершенствованию.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363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гуманистического воспитания Я.А. Коменского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Стройная система гуманистического воспитания была разработана в XVII в.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Я.А. Ко-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менским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Весь процесс обучения, как он отмечал, должен быть приспособлен к детскому уму, который по своей природе «любит приятное и веселое». Нравственность следует воспитывать воздействием на ум учащегося, а также личным примером наставника и выполнением соответствующих предписаний и правил. Все эти рекомендации способствовали тому, что школа, работающая в соответствии с ними, действительно могла стать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«мастерской гуманности»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времени. И будучи таковой, она не исключала строгой дисциплины, главное назначение которой — исправление нравственных прегрешений, а не принуждение к учебе. Наследие Я.А. Коменского пронизано высочайшим духом гуманизма: «необходимо все дарования развивать в совершенстве, чтобы родившийся человек учился и действовал по-человечески». Воспитание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Я.А. Коменский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рассматривал как способ развития думающего, чувствующего и действующего человека и как средство формирования в нем человечности, определяющей стиль его отношений с другими людьми, его социальное поведение.</a:t>
            </a:r>
          </a:p>
          <a:p>
            <a:endParaRPr lang="ru-RU" sz="2400" dirty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69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Западная философско-педагогическая мысль ХХ 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Западная философско-педагогическая мысль в ХХ в. стала рассматривать понятие «гуманизм» с позиций человеческой свободы, этического выбора человеком системы ценности и смыслов человеческого бытия, а также способности личности к ответственности,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самоактуализации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определения своей собственной свободы, среды, ближайшего окружения и готовности ответить каждого человека за свои действия (К.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Роджерс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Э.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Фромм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Ж. П. Сартр, В.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Франкл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др.).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043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 гуманистическая педагогика характеризуется следующими инновационными направлениями педагогической теории и практики: во-первых, это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 сотрудничества»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(Ш. А.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Амонашвили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ее суть в стремлении сделать ребенка добровольным и заинтересованным соратником, единомышленником воспитателей и учителей в его же воспитании и обучении; во-вторых, «педагогика ненасилия» (В.А.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Ситаров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Г.Маралов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основывающаяся на воспитании миролюбия как способности к международному общению, к уважению жизни и людей, </a:t>
            </a:r>
          </a:p>
        </p:txBody>
      </p:sp>
    </p:spTree>
    <p:extLst>
      <p:ext uri="{BB962C8B-B14F-4D97-AF65-F5344CB8AC3E}">
        <p14:creationId xmlns:p14="http://schemas.microsoft.com/office/powerpoint/2010/main" val="154943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терпимости, понимании того, что человечество может двигаться вперед только благодаря индивидуальным усилиям и активному сотрудничеству всех; в-третьих,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«диалоговая педагогика»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(М. М. Бахтин и А. А. Ухтомский), рассматривающая активность человека, развитие личности только в диалогическом общении, основанном на равенстве партнеров по общению, эмоциональной открытости и доверии другому человеку;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в-четвертых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 успеха»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(Е.И. Казакова, А.П.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Тряпицына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ориентирующая построение педагогического процесса на принципах достижения успеха как своеобразной лестницы, каждая ступенька которой — это достижение ребенком определенной цели, совершенное с верой в себя и значимость поставленной цели; в-пятых,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 свободы»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(О.С.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Газман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направленная на конструирование внутреннего мира ребенка как субъекта природного (биологического), социального (культурного), экзистенциального (независимого,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самосущего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свободного).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38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1456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Лекция 4. Гуманистическая позиция педагога</vt:lpstr>
      <vt:lpstr>Гуманистическая педагогика</vt:lpstr>
      <vt:lpstr>Из истории происхождения гуманизма</vt:lpstr>
      <vt:lpstr>Гуманизм в эпоху раннего Средневековья</vt:lpstr>
      <vt:lpstr>Гуманизм в эпоху Возрождения</vt:lpstr>
      <vt:lpstr>Система гуманистического воспитания Я.А. Коменского</vt:lpstr>
      <vt:lpstr>Западная философско-педагогическая мысль ХХ в</vt:lpstr>
      <vt:lpstr>Презентация PowerPoint</vt:lpstr>
      <vt:lpstr>Презентация PowerPoint</vt:lpstr>
      <vt:lpstr>Презентация PowerPoint</vt:lpstr>
      <vt:lpstr>Вышеизложенные положения позволяют дифференцировать следующие аспекты понятия «гуманизация»:</vt:lpstr>
      <vt:lpstr>Гуманистический стиль общения педагога включает в себя: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4. Гуманистическая позиция педагога</dc:title>
  <dc:creator>user</dc:creator>
  <cp:lastModifiedBy>PChelper.kz</cp:lastModifiedBy>
  <cp:revision>5</cp:revision>
  <dcterms:created xsi:type="dcterms:W3CDTF">2021-09-22T16:40:30Z</dcterms:created>
  <dcterms:modified xsi:type="dcterms:W3CDTF">2021-09-23T05:10:02Z</dcterms:modified>
</cp:coreProperties>
</file>