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85" r:id="rId3"/>
    <p:sldId id="286" r:id="rId4"/>
    <p:sldId id="287" r:id="rId5"/>
    <p:sldId id="288" r:id="rId6"/>
    <p:sldId id="289" r:id="rId7"/>
    <p:sldId id="304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5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68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516" y="72"/>
      </p:cViewPr>
      <p:guideLst>
        <p:guide orient="horz" pos="4320"/>
        <p:guide pos="76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6E1B2-18FE-4096-AB9A-5B7FF48E36F7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F3F22-F027-4BEB-AFDE-B868C85E76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2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F3F22-F027-4BEB-AFDE-B868C85E76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700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18CCC-9490-4D48-AD56-8C3178A4F2B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975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7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46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04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6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68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13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93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20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92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77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5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F562-4A46-4946-A24F-CD0B403B3D8C}" type="datetimeFigureOut">
              <a:rPr lang="ru-RU" smtClean="0"/>
              <a:t>17.01.2021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8471C-DB21-4AC1-AE90-CB54998227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9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5. Проблема </a:t>
            </a:r>
            <a:r>
              <a:rPr lang="ru-RU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сознания в психологии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666" y="1690688"/>
            <a:ext cx="6610662" cy="4635161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98580" y="1690687"/>
            <a:ext cx="4637314" cy="4850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9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ВОПРОСЫ:</a:t>
            </a:r>
          </a:p>
          <a:p>
            <a:pPr algn="ctr"/>
            <a:endParaRPr lang="ru-RU" sz="9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1.Понятие сознания в психологии.</a:t>
            </a:r>
            <a:br>
              <a:rPr lang="ru-RU" sz="8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Основные подходы к определению понятия «сознание».</a:t>
            </a:r>
            <a:br>
              <a:rPr lang="ru-RU" sz="8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Структура сознания. </a:t>
            </a:r>
          </a:p>
          <a:p>
            <a:r>
              <a:rPr lang="ru-RU" sz="8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Возникновение и развитие сознания..</a:t>
            </a:r>
          </a:p>
          <a:p>
            <a:r>
              <a:rPr lang="ru-RU" sz="8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5.Функции и свойства сознания.</a:t>
            </a:r>
            <a:r>
              <a:rPr lang="ru-RU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23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Актуальность</a:t>
            </a:r>
            <a:r>
              <a:rPr lang="ru-RU" dirty="0"/>
              <a:t> и значимость проблемы сознания не требует доказательства и аргументации. </a:t>
            </a:r>
            <a:endParaRPr lang="ru-RU" dirty="0" smtClean="0"/>
          </a:p>
          <a:p>
            <a:r>
              <a:rPr lang="ru-RU" dirty="0" smtClean="0"/>
              <a:t>Данную </a:t>
            </a:r>
            <a:r>
              <a:rPr lang="ru-RU" dirty="0"/>
              <a:t>проблему, по словам В. П. </a:t>
            </a:r>
            <a:r>
              <a:rPr lang="ru-RU" dirty="0" smtClean="0"/>
              <a:t>Зинченко, </a:t>
            </a:r>
            <a:r>
              <a:rPr lang="ru-RU" dirty="0"/>
              <a:t>уже начали включать в число глобальных проблем современности. </a:t>
            </a:r>
            <a:endParaRPr lang="ru-RU" dirty="0" smtClean="0"/>
          </a:p>
          <a:p>
            <a:r>
              <a:rPr lang="ru-RU" dirty="0" smtClean="0"/>
              <a:t>Эволюцию </a:t>
            </a:r>
            <a:r>
              <a:rPr lang="ru-RU" dirty="0"/>
              <a:t>и изменение сознания, способы извлечения наибольшего количества полезной информации из сферы бессознательного и использования ее на практике связывают с выживаемостью человека, с предотвращением нарастающей антропологической катастрофы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Сознание и в наши дни является предметом психологического исследования. </a:t>
            </a:r>
          </a:p>
          <a:p>
            <a:r>
              <a:rPr lang="ru-RU" dirty="0" smtClean="0"/>
              <a:t>История проблемы сознания в психологии еще ждет своего исследователя.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788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4833"/>
            <a:ext cx="10515600" cy="660316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Наиболее плодотворным </a:t>
            </a:r>
            <a:r>
              <a:rPr lang="ru-RU" dirty="0"/>
              <a:t>в разработке проблемы </a:t>
            </a:r>
            <a:r>
              <a:rPr lang="ru-RU" dirty="0" smtClean="0"/>
              <a:t>сознания является </a:t>
            </a:r>
            <a:r>
              <a:rPr lang="ru-RU" dirty="0"/>
              <a:t>п</a:t>
            </a:r>
            <a:r>
              <a:rPr lang="ru-RU" dirty="0" smtClean="0"/>
              <a:t>редреволюционный период </a:t>
            </a:r>
          </a:p>
          <a:p>
            <a:r>
              <a:rPr lang="ru-RU" dirty="0" smtClean="0"/>
              <a:t>И</a:t>
            </a:r>
            <a:r>
              <a:rPr lang="ru-RU" dirty="0"/>
              <a:t>. П. </a:t>
            </a:r>
            <a:r>
              <a:rPr lang="ru-RU" dirty="0" smtClean="0"/>
              <a:t>Павлов как основоположник </a:t>
            </a:r>
            <a:r>
              <a:rPr lang="ru-RU" dirty="0"/>
              <a:t>науки о высшей нервной </a:t>
            </a:r>
            <a:r>
              <a:rPr lang="ru-RU" dirty="0" smtClean="0"/>
              <a:t>деятельности</a:t>
            </a:r>
            <a:r>
              <a:rPr lang="ru-RU" dirty="0"/>
              <a:t> </a:t>
            </a:r>
            <a:r>
              <a:rPr lang="ru-RU" dirty="0" smtClean="0"/>
              <a:t>говорил о </a:t>
            </a:r>
            <a:r>
              <a:rPr lang="ru-RU" dirty="0"/>
              <a:t>коренных различиях корковых процессов человека и </a:t>
            </a:r>
            <a:r>
              <a:rPr lang="ru-RU" dirty="0" smtClean="0"/>
              <a:t>животных. Это он связывал это </a:t>
            </a:r>
            <a:r>
              <a:rPr lang="ru-RU" dirty="0"/>
              <a:t>с наличием у человека особого класса условных сигналов – </a:t>
            </a: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словесных раздражителей. </a:t>
            </a:r>
            <a:endParaRPr lang="ru-RU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/>
              <a:t>Эти различия  имеют </a:t>
            </a:r>
            <a:r>
              <a:rPr lang="ru-RU" dirty="0"/>
              <a:t>самое непосредственное отношение к механизмам сознания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</a:t>
            </a:r>
            <a:r>
              <a:rPr lang="ru-RU" dirty="0" smtClean="0"/>
              <a:t>о Павлову именно словесные сигналы вносят </a:t>
            </a:r>
            <a:r>
              <a:rPr lang="ru-RU" dirty="0"/>
              <a:t>«новый принцип» в работу коры больших полушарий человека. 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/>
              <a:t>симпозиуме «Проблемы сознания» (1966 г.) можно прочитать: «… С возникновением второй сигнальной системы предметы и явления, действующие на органы чувств, связываются со словом и осознаются в словесно-речевой форме, благодаря чему и появляются различия между субъектом и объектом отражения, материальным миром и его идеальным отражением в мозгу</a:t>
            </a:r>
            <a:r>
              <a:rPr lang="ru-RU" dirty="0" smtClean="0"/>
              <a:t>…».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568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65563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20-е </a:t>
            </a:r>
            <a:r>
              <a:rPr lang="ru-RU" dirty="0"/>
              <a:t>года проблема сознания начала вытесняться. В это время происходит зарождение нового подхода в </a:t>
            </a:r>
            <a:r>
              <a:rPr lang="ru-RU" dirty="0" smtClean="0"/>
              <a:t>психологии. </a:t>
            </a:r>
          </a:p>
          <a:p>
            <a:r>
              <a:rPr lang="ru-RU" dirty="0" smtClean="0"/>
              <a:t>На </a:t>
            </a:r>
            <a:r>
              <a:rPr lang="ru-RU" dirty="0"/>
              <a:t>передний план выступила реактология со своим пренебрежением к проблематике сознания, и психоанализ со своим акцентом на изучение подсознание и бессознательного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середине 20-х гг. появились еще две фигуры: М. М. Бахтин и Л. С. </a:t>
            </a:r>
            <a:r>
              <a:rPr lang="ru-RU" dirty="0" smtClean="0"/>
              <a:t>Выготский, </a:t>
            </a:r>
            <a:r>
              <a:rPr lang="ru-RU" dirty="0"/>
              <a:t>целью которых было понимание природы сознания, связи с языком, словом и т.д. </a:t>
            </a:r>
            <a:endParaRPr lang="ru-RU" dirty="0" smtClean="0"/>
          </a:p>
          <a:p>
            <a:r>
              <a:rPr lang="ru-RU" dirty="0" smtClean="0"/>
              <a:t>Затем изучение </a:t>
            </a:r>
            <a:r>
              <a:rPr lang="ru-RU" dirty="0"/>
              <a:t>сознания ограничилось такими нейтральными темами, как исторические корни возникновения сознания и его онтогенез в детском возрасте. </a:t>
            </a:r>
            <a:endParaRPr lang="ru-RU" dirty="0" smtClean="0"/>
          </a:p>
          <a:p>
            <a:r>
              <a:rPr lang="ru-RU" dirty="0" smtClean="0"/>
              <a:t>Последователи </a:t>
            </a:r>
            <a:r>
              <a:rPr lang="ru-RU" dirty="0"/>
              <a:t>Л. С. </a:t>
            </a:r>
            <a:r>
              <a:rPr lang="ru-RU" dirty="0" smtClean="0"/>
              <a:t>Выготского, А</a:t>
            </a:r>
            <a:r>
              <a:rPr lang="ru-RU" dirty="0"/>
              <a:t>. Н. </a:t>
            </a:r>
            <a:r>
              <a:rPr lang="ru-RU" dirty="0" smtClean="0"/>
              <a:t>Леонтьев, </a:t>
            </a:r>
            <a:r>
              <a:rPr lang="ru-RU" dirty="0"/>
              <a:t>А. Р. </a:t>
            </a:r>
            <a:r>
              <a:rPr lang="ru-RU" dirty="0" err="1" smtClean="0"/>
              <a:t>Лурия</a:t>
            </a:r>
            <a:r>
              <a:rPr lang="ru-RU" dirty="0" smtClean="0"/>
              <a:t>, </a:t>
            </a:r>
            <a:r>
              <a:rPr lang="ru-RU" dirty="0"/>
              <a:t>А. В. Запорожец, П. И. </a:t>
            </a:r>
            <a:r>
              <a:rPr lang="ru-RU" dirty="0" err="1"/>
              <a:t>Винченко</a:t>
            </a:r>
            <a:r>
              <a:rPr lang="ru-RU" dirty="0"/>
              <a:t> и др</a:t>
            </a:r>
            <a:r>
              <a:rPr lang="ru-RU" dirty="0" smtClean="0"/>
              <a:t>. </a:t>
            </a:r>
            <a:r>
              <a:rPr lang="ru-RU" dirty="0"/>
              <a:t>переориентировались на проблематику психологического анализа деятельности. </a:t>
            </a:r>
            <a:endParaRPr lang="ru-RU" dirty="0" smtClean="0"/>
          </a:p>
          <a:p>
            <a:r>
              <a:rPr lang="ru-RU" dirty="0" smtClean="0"/>
              <a:t>Возврат </a:t>
            </a:r>
            <a:r>
              <a:rPr lang="ru-RU" dirty="0"/>
              <a:t>к проблеме сознания в ее достаточно полном объеме произошел по второй половине 50-х гг. прежде </a:t>
            </a:r>
            <a:r>
              <a:rPr lang="ru-RU" dirty="0" smtClean="0"/>
              <a:t>всего, </a:t>
            </a:r>
            <a:r>
              <a:rPr lang="ru-RU" dirty="0"/>
              <a:t>благодаря трудам С. А. </a:t>
            </a:r>
            <a:r>
              <a:rPr lang="ru-RU" dirty="0" smtClean="0"/>
              <a:t>Рубинштейна, </a:t>
            </a:r>
            <a:r>
              <a:rPr lang="ru-RU" dirty="0"/>
              <a:t>а затем и А. Н. </a:t>
            </a:r>
            <a:r>
              <a:rPr lang="ru-RU" dirty="0" smtClean="0"/>
              <a:t>Леонтьева.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479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744"/>
            <a:ext cx="10515600" cy="6655633"/>
          </a:xfrm>
        </p:spPr>
        <p:txBody>
          <a:bodyPr>
            <a:normAutofit/>
          </a:bodyPr>
          <a:lstStyle/>
          <a:p>
            <a:r>
              <a:rPr lang="ru-RU" dirty="0" smtClean="0"/>
              <a:t>Сложилось </a:t>
            </a:r>
            <a:r>
              <a:rPr lang="ru-RU" dirty="0"/>
              <a:t>общепринятое понимание сознания как высшей формы психики, возникшей в человеческом обществе в связи с коллективным трудом, общением людей, языком и речью. </a:t>
            </a:r>
            <a:endParaRPr lang="ru-RU" dirty="0" smtClean="0"/>
          </a:p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Этот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изложен в работах С. А.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Рубинштейна,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Е. В.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Шорохова,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 Н.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Леонтьева, которые сущность сознания видели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способности человека к абстрактному вербальному мышлению, орудием и средством которого является возникший в человеческом обществе язык, к познанию на этой основе законов природы и общества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Отвлеченное </a:t>
            </a:r>
            <a:r>
              <a:rPr lang="ru-RU" dirty="0"/>
              <a:t>речевое мышление во многих работах рассматривается как главная характеристика сознания, с которой связываются многие другие его особенности и проявления.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42107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935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подходы к определению понятия «сознание»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99607"/>
            <a:ext cx="12191999" cy="6475749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</a:t>
            </a:r>
            <a:r>
              <a:rPr lang="ru-RU" sz="2400" dirty="0"/>
              <a:t>современной западной </a:t>
            </a:r>
            <a:r>
              <a:rPr lang="ru-RU" sz="2400" dirty="0" smtClean="0"/>
              <a:t>психологии нет общей концепции сознания.</a:t>
            </a:r>
          </a:p>
          <a:p>
            <a:r>
              <a:rPr lang="ru-RU" sz="2400" dirty="0" smtClean="0"/>
              <a:t>Одни </a:t>
            </a:r>
            <a:r>
              <a:rPr lang="ru-RU" sz="2400" dirty="0"/>
              <a:t>видят в сознании чисто логическую конструкцию, </a:t>
            </a:r>
            <a:r>
              <a:rPr lang="ru-RU" sz="2400" dirty="0" smtClean="0"/>
              <a:t>абстракцию </a:t>
            </a:r>
            <a:r>
              <a:rPr lang="ru-RU" sz="2400" dirty="0"/>
              <a:t>от множества состояний субъекта, другие – свойства индивидуальности, третьи – дополнительный внутренний аспект человеческой активности, для которой активность мозга и тела есть дополнительный внешний аспект. </a:t>
            </a:r>
            <a:endParaRPr lang="ru-RU" sz="2400" dirty="0" smtClean="0"/>
          </a:p>
          <a:p>
            <a:r>
              <a:rPr lang="ru-RU" sz="2400" dirty="0" smtClean="0"/>
              <a:t>Многие </a:t>
            </a:r>
            <a:r>
              <a:rPr lang="ru-RU" sz="2400" dirty="0"/>
              <a:t>продолжают считать, что главный признак сознания – это субъективные переживания, внутренняя данность субъекту его психических состояний.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западной психологии </a:t>
            </a:r>
            <a:r>
              <a:rPr lang="ru-RU" sz="2400" dirty="0" smtClean="0"/>
              <a:t>проводится </a:t>
            </a:r>
            <a:r>
              <a:rPr lang="ru-RU" sz="2400" dirty="0"/>
              <a:t>различие между понятиями психики и сознания. </a:t>
            </a:r>
            <a:endParaRPr lang="ru-RU" sz="2400" dirty="0" smtClean="0"/>
          </a:p>
          <a:p>
            <a:r>
              <a:rPr lang="ru-RU" sz="2400" dirty="0" smtClean="0"/>
              <a:t>Начиная </a:t>
            </a:r>
            <a:r>
              <a:rPr lang="ru-RU" sz="2400" dirty="0"/>
              <a:t>с Декарта, сознание употреблялось как синоним психического. </a:t>
            </a:r>
            <a:endParaRPr lang="ru-RU" sz="2400" dirty="0" smtClean="0"/>
          </a:p>
          <a:p>
            <a:r>
              <a:rPr lang="ru-RU" sz="2400" dirty="0" smtClean="0"/>
              <a:t>До </a:t>
            </a:r>
            <a:r>
              <a:rPr lang="ru-RU" sz="2400" dirty="0"/>
              <a:t>сих пор при обсуждении вопроса о наличии сознания у животных, понятие сознания часто выступает как тождественное понятию психики и означает наличие субъективных образов и переживаний. </a:t>
            </a:r>
            <a:endParaRPr lang="ru-RU" sz="2400" dirty="0" smtClean="0"/>
          </a:p>
          <a:p>
            <a:r>
              <a:rPr lang="ru-RU" sz="2400" dirty="0" smtClean="0"/>
              <a:t>Получает </a:t>
            </a:r>
            <a:r>
              <a:rPr lang="ru-RU" sz="2400" dirty="0"/>
              <a:t>развитие другая точка </a:t>
            </a:r>
            <a:r>
              <a:rPr lang="ru-RU" sz="2400" dirty="0" smtClean="0"/>
              <a:t>зрения -сознание </a:t>
            </a:r>
            <a:r>
              <a:rPr lang="ru-RU" sz="2400" dirty="0"/>
              <a:t>составляет только </a:t>
            </a:r>
            <a:r>
              <a:rPr lang="ru-RU" sz="2400" dirty="0" smtClean="0"/>
              <a:t>внешнюю часть психических </a:t>
            </a:r>
            <a:r>
              <a:rPr lang="ru-RU" sz="2400" dirty="0"/>
              <a:t>процессов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Необходимым условием сознания является активное селективное внимание, избирательно направленное в сторону определенных явлений внутреннего (память) и внешнего мира (образы восприятия).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78910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575" y="2124075"/>
            <a:ext cx="7200899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33588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</TotalTime>
  <Words>591</Words>
  <Application>Microsoft Office PowerPoint</Application>
  <PresentationFormat>Широкоэкранный</PresentationFormat>
  <Paragraphs>36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Лекция 5. Проблема сознания в психологии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подходы к определению понятия «сознание»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сознания в психологии</dc:title>
  <dc:creator>USERok</dc:creator>
  <cp:lastModifiedBy>Ольга Хабижановна</cp:lastModifiedBy>
  <cp:revision>45</cp:revision>
  <dcterms:created xsi:type="dcterms:W3CDTF">2021-01-05T13:41:57Z</dcterms:created>
  <dcterms:modified xsi:type="dcterms:W3CDTF">2021-01-17T15:54:09Z</dcterms:modified>
</cp:coreProperties>
</file>