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7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5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0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68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3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86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73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36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58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FC0965-4B20-4837-8415-DA5CB234AD43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9F457C-0F6B-4E52-991D-7DB7EF33F56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56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53015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КЛИНИКО-ПСИХОЛОГИЧЕСКАЯ ХАРАКТЕРИСТИКА ДЕТЕЙ С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ПОВРЕЖДЕННЫМ ПСИХИЧЕСКИМ РАЗВИТИЕМ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0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поврежденному развитию относится также эпилептическая деменция, которая наблюдается у детей в случаях вялотекущего эпилептического процесса. Кроме судорожных припадков у больных наблюдаются специфические особенности мышления, эмоционально-волевой сферы и личности в целом. Это наглядно проявляется в общей психической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вязкости мышления и аффекта, в полярности эмоций, в выраженной напряженности аффекта.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нарушения мышления у них отмечается выраженная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сочетании со склонностью 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застреванию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малосущественных деталях, трудности интеллектуальной переключаемости, выраженная замедленность речи (Зейгарник Б. В., 1976). Аффективные нарушения у этих больных в значительной степени способствуют дисгармоничному развитию личности и нарушению поведения. Полярность эмоций проявляется у них в склонности к экзальтации, ласковости в сочетании со злопамятностью и мстительностью. В структуре поврежденного развития при эпилепсии наблюдается стойкий, часто необратимый регресс ряда психических функций.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вариантов поврежденного развития – деменция вследствие ревматических заболеваний у детей, мало изученная в психопатологии и патопсихологии. Еще более ста лет назад Э.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Крепелиным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были описаны острые психозы, возникающие при ревматизме. Автор выделил специфические для ревматического психоза признаки. Ими являются угнетение психической деятельности, нарастание ипохондрического синдрома, апатии, что обусловлено недостаточностью кислородного обмена мозга. В исследованиях отечественных психиатров показано, что при ревматизме могут возникать не только психозы с характерной клинической картиной, но и другие формы нервно-психических нарушений (Гуревич, 1949; Сухарева, 1974 и др.).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Ревматические болезни нередко приводят к ревматоидным артритам. Ревматоидный артрит (РА) – системное воспалительное заболевание соединительной ткани, относится к хроническим заболеваниям суставов. Ревматоидным артритом чаще всего заболевают дети в возрасте от 7 до 14 лет, реже он наблюдается у детей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преддошкольного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старшего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 возраста Ограничение подвижности, боли во время обострения процесса, частые длительные госпитализации – все это неблагоприятно сказывается на личности ребенка.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9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отмечают такие особенности больных РА, как стыдливость, пассивность, неспособность выразить свои эмоции, склонность к аутизму, повышенная чувствительность, наличие физической и психической астении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Richardson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Belmaker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Ebstein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Andresova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Hamalova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Кочюнас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Гуобис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1983). Кроме того, изменяется процесс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 взаимодействия больных РА с окружающими, так как они не всегда могут посещать школу, полноценно общаться со сверстниками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Henoch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Baston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Baum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1977). Ряд зарубежных авторов выделяют своеобразные факторы риска, лежащие в основе возникновения заболевания у ребенка. Это авторитарное воспитание в семье, высокая тревожность, повышенная чувствительность индивида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Henoch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1977;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Guskey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Rozenberg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1982). M.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Хенош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соавторами отмечал, что 28% детей с РА живут в неполных семьях, а у 48% детей заболевание возникло через два года после развода родителей. Ряд авторов обращают внимание на нарушение в эмоционально-волевой сфере у детей с РА, проявляющиеся в немотивированных колебаниях настроения, в астенических состояниях (Сухарева, 1974;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Лапкин, Лихачева, 1986 и др.). Другие авторы отмечают снижение интеллектуальной работоспособности у детей с ревматическими заболеваниями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Манова-Томова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Пирьев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Пенушлиева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1981).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динамическом исследовании детей в возрасте от 8 до 14 лет больных ревматоидным артритом нами были выявлены у них такие стабильные личностные характеристики, как эмоционально-волевая неустойчивость, пассивность, неуверенность в своих силах, зависимость от окружающих, коммуникативные трудности. С увеличением степени тяжести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дефекта понижается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фрустрационная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толерантность и увеличивается уровень психической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детей с ревматоидным артритом проявляется и в нарушении у них умственной работоспособности, которая резко снижается при средней и тяжелой степени функциональной недостаточности. Корреляционный анализ выявил тесную положительную связь показателя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тревожности с показателями нарушения умственной работоспособности. Структурообразующими компонентами личности у детей с ревматоидным артритом являются пассивность, эмоциональная нестабильность, тревожность. С возрастом и с нарастанием тяжести заболевания их значимость увеличивается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1995). Анализ полученных данных позволил выделить три стадии повреждения психики при ревматоидном артрите.</a:t>
            </a:r>
          </a:p>
        </p:txBody>
      </p:sp>
    </p:spTree>
    <p:extLst>
      <p:ext uri="{BB962C8B-B14F-4D97-AF65-F5344CB8AC3E}">
        <p14:creationId xmlns:p14="http://schemas.microsoft.com/office/powerpoint/2010/main" val="356677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Первая, наиболее легкая – это ревматическая астения, ее признаки: раздражительная слабость, повышенная возбудимость, утомляемость. Исследования показали, что на данной стадии нарушения в структуре дефекта у больных наблюдается эмоционально-волевая неустойчивость, которая негативно отражается на умственной работоспособности.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стадия – ревматическая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фоне двигательных и сенсорных расстройств у детей отмечается нарастание скованности, замедленности движений, нарушение оптического восприятия. В структуре психического дефекта на этой стадии четко проявляется нарушение интеллектуальной работоспособности. Отмечается выраженное нарушение свойств внимания, уменьшение объема памяти, лабильность мыслительных процессов. На этой стадии дети болезненно переживают возникшие трудности в учебной деятельности, наблюдается критика своего состояния.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третьей стадии – ревматическая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церебропатия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 детей отмечается выраженное нарушение интеллектуальной работоспособности, отражающееся на процессе чтения, письма, счета. Это протекает на фоне выраженных эмоциональных расстройств и нестабильности поведения.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анализа закономерностей распада высших психических функций при различных вариантах поврежденного развития у детей говорят о необходимости строго дифференцированного подхода. Требуются данные о времени приобретения дефекта, его локализации и тяжести. Таким образом, в отличие от психического недоразвития и задержанного развития данный вариант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 более поздним неблагоприятным воздействием на мозг ребенка, когда большая часть мозговых систем уже сформировалась и их недостаточность проявляется в признаках повреждения. На первый план при поврежденном развитии выступает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 психических функций. Важными дифференциально-диагностическими критериями при поврежденном развитии являются динамика развития дефекта и время его возникновения. При данном виде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наиболее часто встречаются корково-подкорковые нарушения, что становится заметным по инертности мышления, по выраженной истощаемости внимания,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персевераторным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явлениям. В более тяжелых случаях наблюдается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выраженное нарушение целенаправленности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мышления, критичности поведения.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93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8239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других форм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поврежденное развитие обусловлено более поздним (после 2,5–3 лет) патологическим воздействием на мозг ребенка, когда большая часть мозговых систем в значительной степени уже сформировалась, и их недостаточность проявляется в признаках повреждения.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моделью поврежденного развития является органическая деменция, распад психических функций. В клинике различают два основных вида деменции – это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органическая деменция и прогрессирующая деменция.</a:t>
            </a:r>
          </a:p>
          <a:p>
            <a:pPr algn="just"/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деменция проявляется в слабоумии, возникшем в результате остаточного поражения мозга из-за травмы, инфекции, интоксикации. Прогрессирующая деменция становится следствием хронически протекающего менингита,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опухолевого процесса, эпилепсии, склероза и пр.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патогенезе и формировании клинико-психологических проявлений органической деменции кроме этиологии важное значение имеет время приобретения заболевания, а также степень распространенности локализации процесса. Не менее значимы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преморбидные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доболезненные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особенности личности больного. Г. Е. Сухарева на основе клинико-психологического анализа выделила четыре типа органических деменции у детей в зависимости от ведущего патопсихологического синдрома.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тип характеризуется преобладанием низкого уровня обобщений. У второго типа на первый план выступают грубые нейродинамические расстройства. Это заметно по резкой психической истощаемости, по плохой переключаемости и устойчивости внимания, по нарушению логического строя мышления с выраженной наклонностью к персеверациям.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третьем типе органической деменции резко выступает недостаточность побуждений к деятельности, что проявляется в вялости, апатии, снижении активности мышления.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четвертом типе – в центре клинико-психологической картины находятся нарушения критики и целенаправленности мышления, с грубым расстройством внимания, импульсивностью (Сухарева, 1959).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73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отмечал, что у детей четвертого типа органической деменции наблюдалось выраженное полевое поведение. Они отличались хаотичной двигательной расторможенностью, действиями по первому побуждению, склонностью к дурашливости и кратковременными агрессивными вспышками. Грубые нарушения познавательной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у детей четвертого типа проявляются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нецеленаправленности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внимания, в непродуктивности запоминания и фрагментарности воспроизведения. У этих детей выявлено также недоразвитие пространственного анализа и синтеза, фрагментарность восприятия, наблюдается нарушение критики своего поведения. У детей с третьим типом органической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деменции в психическом статусе доминировали вялость, медлительность, пассивность.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Отмечалась эмоциональная бедность, слабость побуждений, отсутствие интеллектуальных интересов (Лебединский, 1985). Представленный выше клинический подход имеет важное значение при разработке эффективных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для детей с поврежденным развитием, но далеко не достаточным.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уже подчеркивалось выше, в процессе дифференциальной диагностики поврежденного развития от психического недоразвития и задержанного развития необходимо учитывать следующие параметры: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локализация повреждения;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время возникновения дефекта;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структура дефекта;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особенности психического и физического развития ребенка до заболевания;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особенности семейного воспитания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локализации повреждения традиционно выделяются две группы детей с поврежденным развитием: локальное поврежденное развитие и диффузное поврежденное развитие.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локально поврежденном типе развития специфика формирования когнитивных процессов определяется локализацией поражения. Например, у ребенка, перенесшего черепно-мозговую травму в височной области в возрасте 8 лет,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расстройства, что в значительной степени негативно отражается на усвоении чтения, письма.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диффузного поврежденного типа развития характерны более выраженные нарушения психических функций.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07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проявляется в грубом нарушении работоспособности, в трудностях регуляции своей деятельности, а также в многочисленных аффективных нарушениях. В связи с этим компенсация дефекта при таком типе развития значительно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поврежденном психическом развитии ребенок приобретает дефект не раньше 2,5–3 лет, когда основные функциональные структуры мозга у него уже сформировались, однако время приобретения дефекта имеет важное значение при анализе специфики поврежденного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Л. С. Выготский в своих работах обращал внимание на то, что у взрослых нарушение зрительного восприятия носит характер частного дефекта, не приводящего к нарушению уже сложившихся речевых и интеллектуальных функций. Кроме того, сохранная речь в известной степени позволяет компенсировать имеющиеся частные зрительные дефекты. В отличие от взрослых, патология зрительного восприятия у детей приводит не только к нарушению наглядного отражения внешнего мира, но и разрушает основу для формирования других психических процессов, которые строятся на базе наглядно-действенного отражения окружающего (Выготский, 1956).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Важное значение в исследовании гностических особенностей у детей с поврежденным развитием имеют нейропсихологические исследования. В нейропсихологических исследованиях отечественных и зарубежных психологов отмечается, что мозговые поражения в детском возрасте приводят к нарушениям зрительно-пространственных функций. У детей, так же как у взрослых, нарушению перцептивных процессов в большей степени выступают при поражении правого полушария мозга, чем левого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McFie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1961;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1992 и др.). Например, при ранних поражениях правого полушария показатели выполнения зрительно-пространственных и конструктивных тестов в сравнении с возрастной нормой снижены в три раза (цит. по: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1985, с. 87).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правого полушария в разных видах психической деятельности ребенка проявляется разновременно. Например, при тактильно-пространственном восприятии активность правого полушария обнаруживается в возрасте 8 лет, а при зрительном в возрасте 5–7 лет. При образных формах деятельности преобладание активности правого полушария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отчетливо выступает в дошкольном возрасте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Айрапетянц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1982).</a:t>
            </a:r>
          </a:p>
        </p:txBody>
      </p:sp>
    </p:spTree>
    <p:extLst>
      <p:ext uri="{BB962C8B-B14F-4D97-AF65-F5344CB8AC3E}">
        <p14:creationId xmlns:p14="http://schemas.microsoft.com/office/powerpoint/2010/main" val="2313605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68239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многочисленных нейропсихологических исследованиях взрослых больных с органическими поражениями головного мозга были выявлены  выраженные изменения межполушарных взаимодействий. Поражение правополушарных структур приводит к изменению психосенсорных процессов, обусловливая нарушения чувственного познания внешнего мира и самого себя. При поражении левого полушария в большей степени страдают психомоторные и речевые процессы, что негативно влияет на абстрактные функции.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Нейропсихологические исследования Э.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проведенные среди детей с очаговыми поражениями головного мозга подтвердили положения Л. С. Выготского о том, что мозговые механизмы, обеспечивающие осуществление психических функций у детей являются иными, чем у взрослых, и в процессе онтогенетического развития изменяется не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структура психической функции, но и ее мозговая организация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убедительно доказала, что функциональная неравнозначность различных отделов головного мозга в детском возрасте отчетливо проявляется как на межполушарном, так и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уровне. Мозговая организация психических процессов не остается неизменной в онтогенезе и претерпевает ряд существенных перестроек. С наибольшей отчетливостью возрастная динамика функциональной организации мозга проявилась при анализе механизмов межполушарного взаимодействия. Автор отмечает, что при поражении левого полушария у детей правое полушарие не испытывает тормозящего влияния со стороны патологического очага, оно имеет у детей больше возможностей для смягчения и компенсации речевых расстройств, чем у взрослых.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онтогенеза изменяются механизмы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взаимодействия. Проводя нейропсихологический анализ памяти у детей с очаговыми поражениями мозга,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выявила высокую корреляцию снижения объема слухоречевой памяти с поражением левой височной доли. В перцептивной сфере были отмечены связи нарушения зрительного восприятия с поражением затылочной доли и нарушения зрительно-конструктивной деятельности с поражением теменной доли.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Нейропсихологический подход при изучении высших психических функций у детей с очаговыми поражениями головного мозга позволил приблизиться к решению важнейших вопросов, связанных как с общими принципами мозговой организации психических процессов, так и с закономерностями ее формирования в онтогенезе.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30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нейропсихологического анализа Э.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Семерницкая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убедительно доказала, что онтогенетическое развитие высших корковых функций предполагает не столько дифференциацию, сколько интеграцию различных отделов головного мозга, обеспечиваемую развитием межполушарных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внутриполушарных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связей, Полученные данные имеют важное значение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работы, так как они позволяют дифференцированно подойти к структуре и локализации дефекта. Структура дефекта при поврежденном развитии в отличие от психического недоразвития отличается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(частичностью) расстройств. Это могут быть грубые локальные корковые или подкорковые нарушения, что наглядно проявляется в нарушении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гнозиса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праксиса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регуляции поведения, В детском возрасте это, как правило, корково-подкорковые нарушения, но в более старшем возрасте может иметь место первичное повреждение лобных систем.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выпадением отдельных частных корковых функций у ребенка прежде всего отмечаются расстройства эмоциональной сферы. Кроме того, структура психического дефекта при поврежденном развитии отличается выраженной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полиморфностыо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проявляется в разнообразных интеллектуальных, эмоционально-волевых и личностных нарушениях.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дефекта при поврежденном развитии чрезвычайно своеобразна. Повреждение ведет к явлениям изоляции отдельных систем, распаду сложных иерархических функциональных связей, что нередко приводит к грубым регрессам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интеллекта и поведения.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тяжелые нарушения психики наблюдаются у детей вследствие перенесенных менингитов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которых могут возникнуть три основных вида слабоумия: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органическое слабоумие с грубым нарушением мыслительных операций;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задержка психического развития с нарушением предпосылок в развитии интеллекта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(память, внимание и др.);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 с грубым нарушением эмоционально-волевой сферы.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умственной отсталости у детей с органическим слабоумием вследствие перенесенного менингита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менингоэнцефалита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выраженное нарушение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нейродинамики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психических процессов, нарушения целенаправленности мышления и более выраженное нарушение критичности.</a:t>
            </a:r>
          </a:p>
        </p:txBody>
      </p:sp>
    </p:spTree>
    <p:extLst>
      <p:ext uri="{BB962C8B-B14F-4D97-AF65-F5344CB8AC3E}">
        <p14:creationId xmlns:p14="http://schemas.microsoft.com/office/powerpoint/2010/main" val="3309771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189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Поврежденное развитие может наблюдаться и у детей, перенесших тяжелые травмы головного мозга. В клинической практике различают два вида черепно-мозговых травм – это контузия (тяжелая травма мозга)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(сотрясение мозга) и три стадии динамики последствий травмы: острая, подострая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контузии в острой стадии (сразу после травмы) наблюдаются длительное расстройство сознания, коматозные состояния,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оглушенность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сонливость. У больного наблюдается нарушение ориентировки в окружающем.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острой стадии отмечается кратковременное расстройство сознания. Однако в обоих случаях у больного наступает адинамия, астения, могут наблюдаться речевые нарушения, амнезии, расстройства сна и пр. В острый период при контузиях могут проявляться также тяжелые психические расстройства в виде двигательного возбуждения, эйфории, нарушения критики, нелепого поведения и грубых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амнестических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расстройств. В подострой стадии у больного после контузии наступают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оглушенность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растерянность, сумеречные состояния, головные боли с головокружением. Нарастает амнезия, могут наблюдаться расстройства речи. При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комоции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могут наблюдаться головные боли и головокружение, но без выраженной амнезии и расстройства сознания.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резидуальный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 в обоих случаях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вестибулярные расстройства. Как показывают исследования, в структуре посттравматического дефекта имеют место явления стойкого, часто необратимого регресса ряда психических функций: нарушения внимания, памяти, динамики мыслительных процессов. Специфика дефекта в значительной степени зависит и от времени поражения. При более позднем поражении мозга наблюдалась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(частичность) повреждения отдельных корковых и подкорковых функций, в результате чего нарушались корково-подкорковые взаимодействия. Это наглядно проявляется в нарушении умственной работоспособности, в нарастании эмоционально-волевой неустойчивости. При тяжелых травмах мозга отмечался выраженный регресс этих функций, что четко отражается в личностных характеристиках и в специфике познавательной деятельности. У ребенка могут повреждаться функции как с коротким, так и с длительным периодом развития. Однако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онтогенетически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молодые функции, получившие повреждение, одновременно и задерживаются в своем развитии. Например, в исследованиях, проведенных нами на детях с тяжелыми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энцефалопатическими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нарушениями вследствие натальной травмы, было показано, что в структуре их познавательных процессов наблюдается выраженное недоразвитие внимания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по модально-неспецифическому типу.</a:t>
            </a:r>
          </a:p>
        </p:txBody>
      </p:sp>
    </p:spTree>
    <p:extLst>
      <p:ext uri="{BB962C8B-B14F-4D97-AF65-F5344CB8AC3E}">
        <p14:creationId xmlns:p14="http://schemas.microsoft.com/office/powerpoint/2010/main" val="32377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отмечается недоразвитие памяти и внимания во всех модальностях (зрительной, слуховой, двигательной и пр.). Эти особенности негативно повлияли на формирование зрительно-пространственных функций, что проявлялось в выраженных трудностях в пространственной ориентировке и в пространственном анализе и синтезе. В структуре их личности наблюдалась выраженная эмоционально-волевая неустойчивость, которая в значительной степени способствовала формированию личностной дисгармонии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 У детей, перенесших травму мозга в более позднем возрасте, структура психического дефекта была качественно иная. У них также наблюдалось нарушение внимания и памяти, но по модально-специфическому типу (или в слухоречевой, или в зрительной модальностях). В эмоционально-волевой сфере у них наблюдались также повышенная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напряженность, но они проявлялись более изолированно, не оказывая существенного влияния на структуру личности в целом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Мендоса,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подчеркивал, что характер вторичных дефектов при поврежденном развитии у детей обусловлен не только спецификой первичного поражения, но и недоразвитием систем как функционально связанных с повреждением, так и более молодых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 онтогенезе. Автор отмечает, что основные координаты недоразвития направлены преимущественно «снизу вверх», т. е. от поврежденной функции к регуляторной, от  поврежденных подкорковых образований к коре. В нарушении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межфункциональных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взаимодействий при поврежденном развитии наблюдается распад иерархических связей. Это проявляется в растормаживании подкорковых функций, что негативно отражается на формировании регуляторных систем и на динамике психического состояния детей с поврежденным развитием (Лебединский В. В., 1985).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О. Гуревич, изучая отдаленные последствия поврежденного развития при травмах мозга, выделяет четыре клинических этапа: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Травматическая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у больного наблюдается неспособность к умственному напряжению, повышенная утомляемость. В целом адаптация детей удовлетворительная. Они продолжают обучаться в школе, однако при усложнении жизненной ситуации у них могут наблюдаться обострения в виде головокружения, нарушения сна, снижения общего психического тонуса..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551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исследования показали, что при травматической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церебрастении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выраженное нарушение объема и переключаемости внимания, снижение объема памяти в слуховой и зрительной модальностях, нарушение динамики мыслительных процессов. В структуре их личности четко прослеживается повышенная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эмоциональная неустойчивость, ригидность поведения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1989).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Травматическая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церебропатия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у детей либо в апатии, вялости, общей заторможенности, т. е.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апатодинамическом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синдроме либо, наоборот, в повышенной возбудимости, в двигательной расторможенности. У детей наблюдается эйфория, отменяется беспечность, могут наблюдаться такие аффективные реакции, как агрессивность, взрывчатость. Дети этой группы испытывают существенные затруднения в обучении в школе. На фоне общей неуспеваемости у них наблюдается выраженное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поведение. Обращает на себя внимание неадекватность самооценки и снижение критики своего состояния.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Травматическое слабоумие проявляется не только в снижении интеллектуальной деятельности, но и в снижении интеллектуальной активности у ребенка. В структуре личности отмечается выраженное снижение критики своего состояния, нарастает бездеятельность. Мыслительные операции отличаются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тугоподвижностью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ригидностью, в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случаях отмечается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амнестическая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афазия.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Травматическая эпилепсия. В различные сроки после травмы мозга у детей могут возникнуть эпилептические припадки. На их фоне у больного появляется травматическая астения, наблюдаются нарушения личности, что проявляется в повышенной агрессивности,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поведении. У большинства детей снижается интеллектуальная работоспособность и учебная деятельность в целом (Гуревич М. О., 1932).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исследований, посвященных поврежденному развитию у детей и подростков, далеко не достаточно. Немногочисленные исследования были посвящены детям, перенесшим травмы головного мозга, которые наиболее часто встречаются в детском возрасте. Однако эти исследования были посвящены ранним черепно-мозговым травмам, перенесенным в натальный период и ранний постнатальный период, которые могли привести к психическому недоразвитию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Л. О., 1983;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Мастюкова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 М., 1967; Ковалев В. В., 1985; и др.). Структура психического дефекта при ранних травмах отличается выраженной тотальностью и необратимостью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И. И., Мендоса, 1989).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2358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3464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КЛИНИКО-ПСИХОЛОГИЧЕСКАЯ ХАРАКТЕРИСТИКА ДЕТЕЙ С ПОВРЕЖДЕННЫМ ПСИХИЧЕСКИМ РАЗВИТИЕМ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КЛИНИКО-ПСИХОЛОГИЧЕСКАЯ ХАРАКТЕРИСТИКА ДЕТЕЙ С ПОВРЕЖДЕННЫМ ПСИХИЧЕСКИМ РАЗВИТИЕМ</dc:title>
  <dc:creator>usewr</dc:creator>
  <cp:lastModifiedBy>usewr</cp:lastModifiedBy>
  <cp:revision>3</cp:revision>
  <dcterms:created xsi:type="dcterms:W3CDTF">2020-12-03T13:28:02Z</dcterms:created>
  <dcterms:modified xsi:type="dcterms:W3CDTF">2020-12-03T13:51:51Z</dcterms:modified>
</cp:coreProperties>
</file>