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99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02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44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54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93CFDB2-F67F-4330-9152-C5AD5AAA4F8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64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41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97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22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0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8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17.11.2020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38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93CFDB2-F67F-4330-9152-C5AD5AAA4F8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55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«История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физической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в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России».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44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1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следующем, 1946 году у футбола появился соперник: хоккей с шайбой.22 декабря в Москве, на малом поле стадиона "Динамо", открылся первый чемпионат СССР по "канадскому хоккею", как его тогда называли. Новая игра полюбилась - года через три ею уже "болела" вся страна. Как и прежде, большой популярностью пользовался также хоккей с мячом - в 1948 году, по самым скромным подсчетам, этот вид спорта насчитывал в столице 40 тысяч игроков!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Советский Союз вступил во многие международные спортивные федерации. Весной 1951 года с СССР был создан Олимпийский комитет. Лучшие спортсмены страны готовились к Олимпийским играм 1952 года в Хельсинки. До начала Игр западная пресса предсказывала безоговорочную победу в неофициальном олимпийском зачете американским спортсменам - фаворитам многих прошедших Олимпиад. Но произошло неожиданное: первое место команде США пришлось поделить с "олимпийским новичком" - командой СССР. "Боевая ничья" с опытными соперниками была равноценна победе.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и последующие Игры стали для наших спортсменов не только смотром мастерства, но и школой новых побед, прекрасным средством для дальнейшего развития физического движения. И каждая Олимпиада, входившая незабываемой вехой в историю мирового спорта, открывала все новые и новые имена победителей.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октября 1974 года Международный олимпийский комитет (МОК) на своей сессии в Вене избрал Москву местом проведения Игр XXII Олимпиады. Москва стала олимпийской столицей по праву: 60 крупных стадионов, 30 бассейнов, свыше 1300 спортивных залов, почти 400 футбольных полей, более 2000 баскетбольных и волейбольных площадок, 200 с лишним кортов и еще много других спортивных баз. В пользу нашей столицы говорил огромный авторитет советского спорта, завоеванный победами на международной арене, весомым вкладом дальнейшее развитие олимпийского движения.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1970-х гг. началась меняться направленность и школьной физической культуры. Особенно остро эти вопросы были поставлены после принятия постановления "Основные направления реформы общеобразовательной и профессиональной школы".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однозначно констатировали, что два урока физкультуры в неделю не могут решить те задачи, которые ставятся перед школьной физической культурой. Характерной чертой отечественной системы физического воспитания в эти годы является ее направленность на возрождение народных форм и национальных видов физических упражнений.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308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распада СССР и образования Российской Федерации как самостоятельного государства принимается новая, принципиально отличная от предыдущих школьная программа по физической культуре. Она уже не увязывается с комплексом ГТО и состоит из двух частей: обязательной (стандартной) для всех школ и вариативной (дифференцированной), разрабатываемой в конкретных регионах на принципах местной целесообразности.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воспитание направлено на укрепление здоровья, гармонического развития организма человека, это один из показателей состояния физической культуры в обществе.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1996 года на территории Российской Федерации введены в действие несколько программ физического воспитания школьников: программа на базе одного вида спорта, комплексная программа, программа антистрессовой пластической гимнастики, авторские программы. По сути, это означает прекращение действия единой программы, в том числе и ее базовой части, во всех школах РФ. Особенностью программ является то, что они не только отвечают на вопрос "чему учить", но и разъясняют "как учить", т.е. содержат раздел методических рекомендаций.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разработке и реализации таких программ удалось сохранить государственную систему управления физической культурой и спортом.</a:t>
            </a:r>
          </a:p>
          <a:p>
            <a:pPr algn="ctr"/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использованной литературы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Голощапов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Б.Р. История физической культуры и спорта: Учеб. пособие / Б.Р.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Голощапов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- М.: Издательский центр "Академия", 2002.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культура: Учебник / Под ред. В.И.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Ильинича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- М.: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Гардарики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2004.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Царик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А.В. О культуре физической и духовной. Гигиена физкультуры / А.В.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Царик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- М.: Знание, 1999.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9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развития физической культуры в России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Историю развития физической культуры в России можно условно разделить на три этапа: с древнейших времен до 1917 г., развитие физической культуры в СССР и в Российской Федерации после 1991 г.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Возникновение физических упражнений у восточных славян было обусловлено теми же причинами, что и во всем мире в целом. Олицетворением гармонично развитой личности в древности является образ былинного богатыря. Основной формой физической подготовки были игрища. Целью физического воспитания вплоть до XVIII в. была военно-физическая подготовка, что объясняется тем, что Русь вынуждена была вести много войн. Основными источниками о физической культуре на Руси, являются былины, летописи, сказания и сказки, картины и т.д. Первый письменный источник - "Повесть временных лет" (начало XII в). Первое изображение борцовской схватки датируется 1197 годом.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практически отсутствующих государственных формах физического воспитания в феодальной России решающую роль в физической подготовке населения играли народные формы. Среди них можно выделить национальные виды борьбы, кулачные бои, военно-физическую подготовку российского казачества, национальные игры и развлечения (забавы), связанные с двигательной деятельностью.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половина XIX в. - 1917 г. - небольшой по времени, но насыщенный важными историческими свершениями период в области физического воспитания и спорта. Среди них следует выделить: становление педагогических и естественнонаучных основ физического воспитания, создание системы физического воспитания (образования), развитие современных видов спорта и становление практики физического воспитания в образовательных учреждениях.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Появляются фундаментальные работы по научному обоснованию педагогических и естественно-научных основ физического воспитания. Создается одна из лучших для того времени система физического образования - система, разработанная П.Ф. Лесгафтом. Им были сформулированы и научно обоснованы основные компоненты системы физического воспитания: цель, задачи, основы, принципы, направления, подготовка специалистов для работы по физическому воспитанию, начинают складываться организационные формы физического образования, материально-техническое и финансовое обеспечение физического воспитания. Им создается и начинает функционировать специальное учебное заведение, по сути высшее педагогическое, по подготовке преподавателей по физическому воспитанию.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957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Спортивная история России, официальная зафиксированная в протоколах начинается с воскресного дня 19 февраля 1889 года, когда на льду “Петровки" состоялся первый в истории России чемпионат по конькобежному спорту. В программе был забег всего на одну дистанцию - 3 версты (3200 метров). Победителем стал Александр Паншин. За соревнованиями наблюдали, как сообщал тогда журнал "К спорту" 1,5 тысячи человек. В 1891 году на Ходынском велотреке состоялся первый всероссийский чемпионат по велосипедным гонкам на 7,5 верст (8000 метров). До этого времени велосипедисты соревновались на Московском ипподроме. В конце прошлого века в Москве начали проводить чемпионаты по фигурному катанию, тяжелой атлетике, теннису, лыжным гонкам.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 же время в России начинают создаваться опытные частные школы для детей - новый тип учебных заведений, где нашли свое отражение прогрессивные идеи в области физического воспитания детей. Большое значение для развития физической культуры имело возникновение в это время нового типа физкультурных организаций - общественных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физкульурно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спортивных организаций. Они пропагандировали здоровый образ жизни, занятия гимнастикой, спортом и туризмом для широкого круга населения, готовили актив энтузиастов, преподавателей.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Зарождаются и начинают свое развитие многие современные виды спорта, по которым проводятся национальные первенства, создаются Всероссийские спортивные организации. Россия начинает активно участвовать в работе международных спортивных объединений. Физическое воспитание и спорт в России развиваются в основном благодаря общественным физкультурно-спортивным организациям.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в 1911 и 1913 годах создаются два крупных государственных органа управления физическим воспитанием и спортом. Первый из них - Российский олимпийский комитет - был создан в связи с началом участия России в Международном олимпийском движении, а создание второго - Канцелярии главного наблюдающего за физическим развитием народонаселения Российской империи - было обусловлено плохой физической подготовкой молодежи.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1910 году были созданы московские футбольная, конькобежная, лыжная, и другие лиги. Русские спортсмены стали выезжать на международные соревнования и проводить их у себя в стране, они уже завоевали звание чемпионов Европы и мира. Россия, в основном представленная московскими и петербургскими спортсменами, постепенно становилась спортивной державой.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66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первое десятилетие XX века, когда русский спорт стал выходить на международную арену, происходило еще одно явление - может, не яркое, как победа на крупных состязаниях, но чрезвычайно значительное: спорт уходил из рук одиночек, переставал быт забавой для избранных.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февраля 1910 года в Москве впервые в России разыгрывался чемпионат по лыжным гонкам. Тридцать километров по Петровскому парку, Ходынскому полю, Москве-реке быстрее всех пробежал Павел Бычков.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I Олимпийских турнирах 1896 года спортсмены царской России не участвовали, так как не имели средств на поездку в Грецию. По той же причине они не участвовали во II и III Олимпиадах. Впервые русские спортсмены приехали на Олимпийские игры 1908 года в Лондон. Их было всего пятеро, и трое из них завоевали медали - одну золотую и две серебряные. Николай Панин-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Коломенкин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одержал победу в соревнованиях фигуристов, а борцы классического стиля А. Петров и Н. Орлов были вторыми в своих весовых категориях.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1912 году в Стокгольм, на V Олимпийские игры, приехали уже 178 русских спортсменов. Однако из-за недостаточной подготовки команда России заняла лишь 15 место. Многие способные спортсмены не могли полностью раскрыть свои таланты в условиях царской власти. Многим не были доступны яхты, финские гоночные лыжи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хааповеси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 "норвежские" беговые коньки, ракетки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Максплэй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"! Еще меньше возможностей имели жители провинциальных городов страны. В условиях, когда царское правительство не оказывало спортсменам ни материальной, ни моральной поддержки, когда руководители частных клубов заботились лишь о своих интересах, для большинства любителей большой спорт был недоступен!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Великой Октябрьской социалистической революции положение в корне изменилось. Коммунистическая партия, Советское государство приняли на себя заботу о массовом развитии физкультуры и спорта в стране. Народная власть сделала спорт всеобщим достоянием, открыла к нему дорогу всем, кто стремился к всестороннему физическому развитию.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Уже в 1920 году, несмотря на трудности, переживаемые молодой Советской Республикой был открыт институт физической культуры.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31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начале XX в. создаются предпосылки для дальнейшего развития отечественной системы физического воспитания: теоретические, естественно-научные, методические и организационные. Однако вся дореволюционная история развития спорта в России была эпохой одиночек, и спорт как общественное явление в ее жизни занимал более чем скромное место. Физическое воспитание и спорт практически были лишены государственной поддержки, существовали и совершенствовались они лишь благодаря энтузиазму и меценатству прогрессивных слоев русской интеллигенции, сделавшей очень много полезного для его развития.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отечественного физического воспитания и спорта в советский период происходило на базе того, что уже было достигнуто в дореволюционной России. В СССР была разработана система физического воспитания, определились принципы, направления, средства и методы физического воспитания и спортивной тренировки, сформировались организационные формы t с функционирования, частично были решены вопросы материально-технического и финансового обеспечения. Процесс становления и развития советской системы физического воспитания, несмотря на общий прогрессивный характер, можно охарактеризовать как сложный и противоречивый.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основ советской системы физического воспитания началось с введения в ней государственных органов управления, деятельность которых была подчинена принципу вертикальной подчиненности нижестоящих организаций вышестоящим. В 1920-е гг. развитие физической культуры и спорта отличалось разнонаправленностью: медицинское направление, пролетарская физическая культура, скаутская система воспитания, концепции сторонников национально-буржуазных систем физического воспитания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Важной вехой в развитии физкультуры и спорта в Республике Советов стал Всевобуч, Составной частью которого явилась физическая подготовка. Это был новый взгляд на физкультурное движение - с классовой точки зрения, он ставил спорт в один ряд с такими понятиями, как патриотизм, ответственность за судьбу революции. Инструкторами Всевобуча стали в основном спортсменами, передавшие допризывникам свои навыки и опыт. С молодежью занимались лучшие лыжники, гимнасты, конькобежцы. Они и составили ядро Высшего совета физической культуры. В день годовщины Всевобуча состоялся парад его частей. на Красной площади, который показывает огромные возможности, таящиеся в спорте. С удивлением смотрела Москва на ладных, крепких молодых людей, не только сохранивших, но и укрепивших свои силы в тяжелое военное время, готовых в любую минуту встать на защиту Родины.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103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1923 году основано первое в стране добровольное спортивное общество - "Динамо. Впервые выехавшая за рубеж сборная футбольная команда РСФСР успешно выступила в Швеции, Норвегии, Германии… В те годы еще медленно, но уже начинался штурм секунд, сантиметров, без которого жизнь спортсмена немыслима. И рождался еще один рекорд - рекорд массовости. Повсюду в стране строились спортивные площадки, создавались физкультурные ячейки на фабриках и заводах. Во многих городах действовало общество "Муравей", созданное по инициативе комсомола.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Популярными стали в те годы и различные сверхдлинные дистанции, стартом или финишем которых была Москва. Так в 1927 году московские лыжники совершили переход из Москвы в Осло за 35 дней. А летом 1932 года туркменские спортсмены преодолели на конях путь от Ашхабада до Москвы за 85 дней. Во всех школах и вузах было введено преподавание физической культуры. Перед советской молодежью открылись широкие возможности для занятий самыми различными видами спорта.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августа 1928 года парадом на Красной площади открылась первая всесоюзная Спартакиада. Знаменательно, что это происходило в тот день, когда в Амстердаме завершились IX Олимпийские игры. Буржуазные спортивные деятели предсказывали провал Спартакиады, но первый ее рекорд был установлен еще до начала стартов: в Москву со всех концов нашей страны приехали соревноваться 7225 спортсменов - больше, чем в Амстердам, куда собралось лишь 3015 представителей из 46 стран мира.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 замечательных достижений, рекордов было зарегистрировано в эти 12 дней Спартакиады. По накалу страстей, по техническим результатам соревнования не уступали Олимпийским играм. Финал Спартакиады украсили футбольные матчи. Только что открытый стадион "Динамо" испытывался на предварительных нагрузках - казалось, весь город хотел посмотреть игры сборных Москвы, Ленинграда и Украины.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всесоюзная Спартакиада стала важной вехой в развитии физической культуры в России. Страна готовилась шагнуть в первую рабочую пятилетку. В Москве появлялись новые спортивные сооружения.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163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развития научно-методических основ физического воспитания и спорта во многом тормозили их чрезмерная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идеологизация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политизация. В 30 - 50-е гг. советская физическая культура и спорт становятся частью идеологии тоталитарного режима, их методологической основой провозглашается философия марксизма-ленинизма. Основные усилия науки в СССР были направлены на развитие спорта высших достижений, так как он рассматривался как средство демонстрации преимущества социалистической системы над капиталистической.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основу системы физического воспитания юношей и девушек был положен комплекс ГТО - "Готов к труду и обороне СССР". Историки московского спорта, рассказывая о комплексе ГТО, обязательно вспоминают братьев Знаменских: самые первые шаги по беговой дорожке у них совпали со сдачей норм этого комплекса.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начались их удивительные победы над опытными, признанными бегунами! В спорт пришли талантливые самородки, и это было главной особенностью тех лет. Поистине всенародный, массовый размах физкультурного движения в нашей стране начинал приносить плоды рекордами, громкими победами, прославившими на весь мир имена многих спортсменов.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1936 году в Москве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Ноттингеме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(Англия) на крупных международных шахматных турнирах блестящими победами заставил говорить о себе советский шахматист Михаил Ботвинник. Тогда ему было 25 лет. Ботвинник был одним из самых ярких представителей российской шахматной школы, получившей международное признание еще в 30-е годы.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в 20-х годах вышел на международную арену советский футбол. В 1934 году сборная Москвы выиграла Кубок мира рабочих спортивных организаций, в том же году встретились с лидером профессионального футбола - чехословацкой командой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Жиденице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и победили со счетом 3: 2. В 1935 году в Москве были сформированы команды новых, только что созданных спортивных обществ - "Спартак", "Локомотив", "Буревестник"; игра приобрела огромную популярность.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прежнем накалом шли состязания по зимним вида спорта, но теперь лыжники и конькобежцы стремились уже к лучшим в мире секундам. Спортсмены демонстрировали свое мастерство не только в традиционных видах спорта. В 1935 году впервые состоялся турнир регбистов. Развивался альпинизм, и столичные горовосходители под руководством братьев Абалаковых штурмовали одну за одной горные вершины. В начале 30-х годов в Москве, в ЦПКиО имени М. Горького, была открыта школа инструкторов по прыжкам на лыжах с трамплина. На Тушинском аэродроме, у западной границы Москвы, тренировались планеристы и парашютисты.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362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" y="0"/>
            <a:ext cx="1219200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Летчики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Осоавиахима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осваивали высший пилотаж, совершали сверхдальние перелеты - в одном из таких В. Коккинаки установил три международных рекорда в полете по трассе Москва - Севастополь-Москва. В 1937 году в Москве впервые начали проводиться водно-моторные соревнования, массовыми становился автомобильный и мотоциклетный спорт.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1936 году ВЦСПС принял решение о создании добровольных спортивных обществ. Опыт работы московских обществ "Динамо", "Спартак" показывал, что такая централизация усилий укрепляет коллективы физической культуры на предприятиях, в учреждениях.21 июня 1936 года при совете Народных Комиссаров СССР был образован Всесоюзный комитет по делам физической культуры и спорта. Советские спортсмены получили официальное представительство в руководящем органе страны. Как свидетельство всенародного признания заслуг спортсменов в 1934 году было установлено почетное звание - заслуженный мастер спорта СССР.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Физкультура и спорт уже прочно вошли в быт народа России. И неудивительно, что в 1939 году был учрежден Всесоюзный день Физкультурника - праздник, ставший для российских людей ежегодным. Победное шествие по стране прервала Великая Отечественная война.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годы Великой Отечественной войны усилия советской системы физического воспитания были направлены на организацию военно-физической подготовки и лечебной физической культуры. Содержание программ по физической культуре всех учебных заведений, комплекса ГТО, "Единой всесоюзной спортивной классификации", деятельность всех физкультурно-спортивных организаций служили решению задач всеобщего военного обучения населения страны. Нормативной основой физической подготовленности в СССР являлась ЕВСК, которая регламентировала выполнение спортивных разрядов и званий по отдельным видам спорта.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стране, охваченной войной, спортивные традиции не угасали даже в те суровые годы. И если в июне 1941-го не удалось провести намеченные матчи, то в декабре 1941 года в Москве был разыгран кубок по хоккею с мячом, состоялись конькобежные соревнования на Пионерских прудах, прошел шахматный чемпионат на первенство города. В тяжелую весну 1942 года состоялась и традиционная эстафета по Садовому кольцу.</a:t>
            </a:r>
          </a:p>
        </p:txBody>
      </p:sp>
    </p:spTree>
    <p:extLst>
      <p:ext uri="{BB962C8B-B14F-4D97-AF65-F5344CB8AC3E}">
        <p14:creationId xmlns:p14="http://schemas.microsoft.com/office/powerpoint/2010/main" val="3398896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первое послевоенное лето на улице Горького порой невозможно было войти в троллейбус: болельщики спешили на "Динамо"… Уже в победном 1945 году спортивный календарь Москвы предусматривал состязания по всем видам спорта. Такое внимание, конечно, стало могучим стимулом роста спортивных результатов: за 1945 год было установлено 108 всесоюзных рекордов, из них 13 оказались выше официальных мировых достижений.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Приоритетное развитие после Великой Отечественной войны получил спорт высших достижений, в который вкладывались основные материально-технические и финансовые средства. Он стал своеобразным полигоном соперничества двух идеологических систем - социалистической и капиталистической. В СССР сложилась стройная и хорошо отлаженная система подготовки спортсменов высокого класса, подкрепленная организационно-материальной, методической и научной базой. Противоречие массовой и оздоровительной физической культуры и спорта высоких достижений - основная проблема послевоенного физкультурного движения в СССР.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1930 года в СССР работу по физической культуре и спорту на предприятиях, в учреждениях, вузах, школах проводили коллективы физической культуры (КФК) или спортивные клубы (СК). Такая организационная форма, основанная на производственном принципе, оправдала себя и показала целесообразность существования и в дальнейшем. В 60 - 80-е гг. в нашей стране имели место многие массовые формы работы с детьми по физической культуре и спорту. Они дали толчок развитию физической культуры и спорта среди детей.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1932-1988 гг. содержание средств физического воспитания в общеобразовательных школах и других учебных заведениях тесно увязывалось с перечнем контрольных упражнений, входящих в комплекс ГТО. Он был провозглашен программной и нормативной основой советской системы физического воспитания.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Школьные программы предвоенного и военного времени (1932-1945) были полностью сориентированы на военно-физическую подготовку школьников.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1940-х - начале 1950-х гг. школьное физическое воспитание было переориентировано на спортивную подготовку, так как советские спортсмены начинают выступать на чемпионатах Европы, мира, Олимпийских играх.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Триумфальным было турне динамовцев на родине футбола - Англии в 1945 году. Победы над сильнейшими клубами этой страны показали готовность наших спортсменов проводить состязания на любом уровне.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767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41</TotalTime>
  <Words>3417</Words>
  <Application>Microsoft Office PowerPoint</Application>
  <PresentationFormat>Широкоэкранный</PresentationFormat>
  <Paragraphs>67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Cambria</vt:lpstr>
      <vt:lpstr>Rockwell</vt:lpstr>
      <vt:lpstr>Rockwell Condensed</vt:lpstr>
      <vt:lpstr>Times New Roman</vt:lpstr>
      <vt:lpstr>Wingdings</vt:lpstr>
      <vt:lpstr>Дерево</vt:lpstr>
      <vt:lpstr>     «История развития физической культуры в России».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«История развития физической культуры в России».  </dc:title>
  <dc:creator>usewr</dc:creator>
  <cp:lastModifiedBy>usewr</cp:lastModifiedBy>
  <cp:revision>4</cp:revision>
  <dcterms:created xsi:type="dcterms:W3CDTF">2020-10-31T07:22:17Z</dcterms:created>
  <dcterms:modified xsi:type="dcterms:W3CDTF">2020-11-17T10:33:32Z</dcterms:modified>
</cp:coreProperties>
</file>