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9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5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35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21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45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69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9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6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6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7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40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6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9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F4B5-7123-4180-A7E2-AC95EF535E08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E0639F-AB96-4277-8FD4-A5ECB9D84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основных    типологии конституциональной психологии  личности   и  процесс  подготовки спортсмена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097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Типологию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 наиболее обоснованной и статистически подтвержденной среди конституционных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конституционные типологии недооценивают, а иногда и игнорируют роль среды и социальных условий в формировании психических свойств индивида Это выражено в дуалистической концепции К Конрада, которая является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ним вариантом теории психофизического параллелизма Согласно этой теории, психические и физические процессы протекают параллельно, независимо друг от друга, хотя и имеют общую причину При таком понимании с связку между организмом и психической деятельностью индивида среде отведена роль фактора, способен только \"разбудить\" запрограммированы состояния и психические особенности Такой взгляд лежит в основе \"Педагогические ого фатализма \", когда роль учителя или воспитателя сводится к созданию условий для ребенка, при которых ее запрограммирована психика будет иметь все возможности для развития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черты личности, как склонность к космополитизму или интернационализма (К Конрад),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упоминавшиеся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темперамента (социализация пищевой потребности, склонность к компаниям и дружных вечеринок, терпимость или чувствительность) нельзя считать наследственными свойствами того же порядка, что и телосложение Возникая на основе определенных анатомо-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-логических особенностей индивида, они формируются под воздействием воспитания и общественной среды Типология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прежде всего типология больных людей, находящихся в аномальных условиях, поэтому перенос закономерностей, установленных для этой группы, на популяцию здоровых людей научно некорректно.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эмпирических исследований, проведенных для проверки истинности конституционных типов, доказали, что соответствия между строением тела и некоторыми свойствами темперамента фактически нет Многие факты последователи конституционных теорий подобрали тенденциозно.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Огрехи имеет и классификация конституционных типов, связи между конституционными признаками разных уровней - морфологическими, биохимическими, физиологическими, психологическими - непонятные, количество типов в разными их авторов не совпадает.</a:t>
            </a:r>
          </a:p>
        </p:txBody>
      </p:sp>
    </p:spTree>
    <p:extLst>
      <p:ext uri="{BB962C8B-B14F-4D97-AF65-F5344CB8AC3E}">
        <p14:creationId xmlns:p14="http://schemas.microsoft.com/office/powerpoint/2010/main" val="24647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Конституциональная типология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Главным идеологом конституциональной типологии был немецкий психиатр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(1995), опубликовавший в 1921 году работу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подиазванием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«Строение тела и характер». Он обратил внимание, что каждому из двух видов заболеваний — маниакально-депрессивному (циркулярному) психозу и шизофрении — соответствует определенный тип телосложения. Он утверждал, что тип телосложения определяет психические особенности людей и их предрасположенность к соответствующим психическим заболеваниям.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Многочислен¬ные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клинические наблюдения побудили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предпринять систематические исследования строения человеческого тела. Произведя множество измерений различных частей тела,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четыре конституциональных типа: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(греч.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хрупкий,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тело). Обладает цилиндрической формой туловища, имея хрупкое телосложение, высокий рост, плоскую грудную клетку, вытянутое лицо, голова имеет яйцеобразную форму. Длинный тонкий нос и неразвитая нижняя челюсть образуют так называемый угловой профиль. Плечи у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лептосоматика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узкие, нижние конечности длинные, кости и мышцы тонкие. Индивидов с крайней выраженностью этих особенностей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называл астениками (греч.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astenos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слабый).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Пикник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гpeч.pyknos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толстый, плотный). У него богатая жировая ткань, чрезмерная тучность, малый или средний рост, расплывшееся туловище, большой живот, круглая голова на короткой шее. Относительно большие параметры тела (головы, груди и живота) при узких плечах придают телу бочкообразную форму. Люди этого типа склонны к сутулости.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Атлетик (греч.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athlon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борьба, схватка). Имеет хорошую мускулатуру, крепкое телосложение, высокий или средний рост, широкий плечевой пояс и узкие бедра, отчего фронтальный вид тела образует трапецию. Жировая прослойка не выражена. Лицо имеет форму вытянутого яйца, нижняя челюсть хорошо развита.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Диспластик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(греч.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плохо,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plastas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сформированный). Его строение бесформенное, неправильное. Индивиды этого типа характеризуются различными деформациями телосложения (например, чрезмерным ростом).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6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296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Выделенные типы не зависят от роста человека и его худобы. Речь идет 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пропор¬циях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об абсолютных размерах тела. Могут быть толстые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лептосоматики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тщедушные атлетики и худые пикники.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больных шизофренией, по мнению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лептосоматики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хотя встречаются и атлетики. Пикники же образуют наибольшую группу среди больных циклофренией (маниакально-депрессивным психозом) (рис. 3.2). Атлетики, которые менее других предрасположены к психическим заболеваниям, обнаруживают некоторую склонность к эпилепсии.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выдвинул предположение о зависимости между телосложением и психикой также и у здоровых людей. Он утверждал, что здоровые люди носят в себе зародыш психических заболеваний, имеют определенную предрасположенность к ним - Отсюда у людей с тем или иным типом телосложения возникают психические свойства, сходные с теми, которые характерны для соответствующих психических заболеваний, но в менее выраженной форме. Так, например, здоровый индивид с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лептосоматическим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телосложением обладает свойствами, наминающими поведение шизофреника, пикник в своем поведении обнаруживает свойства, типичные для маниакально-депрессивного психоза. Атлетика же характеризуют некоторые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психи¬ческие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черты, напоминающие поведение больных эпилепсией.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склонности к разным эмоциональным реакциям Э.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две большие группы людей. Эмоциональная жизнь одних характеризуется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диадетической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шкалой (т. е. свойственные им настроения располагаются на шкале, полюсами которой являются «веселый—печальный»). Эта группа людей обладает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циклотимическйм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темперамента. Эмоциональная жизнь других людей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хара-теризуется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психэстетической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шкалой («чувствительный — эмоционально тупой, невозбудимый»). Эти люди обладают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шизотимическим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темпераментом.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Шизотимии (название происходит от шизофрении) имеет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лептосоматическое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астеническое телосложение. При расстройстве психики обнаруживает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предрасп¬ложенность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шизофрении. Замкнут, склонен к колебаниям эмоций от раздражения до сухости, упрям,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малоподатлив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изменению установок и взглядов. С трудом приспосабливается к окружению, склонен к абстракции.</a:t>
            </a:r>
          </a:p>
        </p:txBody>
      </p:sp>
    </p:spTree>
    <p:extLst>
      <p:ext uri="{BB962C8B-B14F-4D97-AF65-F5344CB8AC3E}">
        <p14:creationId xmlns:p14="http://schemas.microsoft.com/office/powerpoint/2010/main" val="419942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Циклотимик (название происходит от циркулярного, или маниакально-депрессивного психоза) является противоположностью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шизотимика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Имеет пикническое телосложение. При нарушении психики обнаруживает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предрасположен¬ность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маниакально-депрессивному психозу. Эмоции колеблются между радостью и печалью, легко контактирует с окружением, реалистичен во взглядах.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типом телосложения и некоторыми психическими свойствами или, в крайних случаях, психическими заболеваниями Э.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объяснял тем, что как тип строения тела, так и темперамент имеют одну и ту же причину, они обусловлены деятельностью эндокринных желез и связанного с этим химическим составом крови и, таким образом, зависят прежде всего от определенных особенностей гормональной системы.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типа телосложения с эмоциональными типами реагирования, осуществленное Э.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дало высокий процент совпадения (табл. 3 2).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типа эмоциональных реакций Э.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веселых и грустных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циклотимиков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чувствительных или холодных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шизотимиков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темперамента Э.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получила распространение и в нашей стране. Прячем некоторым исследователям (например, М. П. Андрееву, 1930) казалось, что вопрос о связи телосложения и психического склада человека решен окончательно В доказательство правильности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кречмеровской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теории П. 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ссылался на работы одного профессора-животновода, давшего описание «сухих» и «сырых» пород лошадей, свиней, коров и овец. П. П.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этим рассматривал человеческие «биотипы»' как частные случаи проявления общих биотипов животного мира.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Вскоре, однако, наступило разочарование, так как попытки воспроизведения результатов, описанных Э.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показали, что большинство людей не соответствуют крайним вариантам. Связи между типом телосложения и особенностями эмоционального реагирования не достигали уровня достоверности. Критики, среди которых наиболее яростным был И. П. Павлов, стали говорить, что неправомерно распространять закономерности, выявленные в патологии, на норму, и втискивать все здоровое человечество в два патологических типа: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шизоидов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циклоидов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4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Конституциональная типология 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Несколько позже в США приобрела популярность концепция темперамента 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(W. H.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Sheldon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S.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Stevens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1942). сформулированная в 1940-х годах. В основе взглядов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типология которого близка к концепции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лежит предположение о том, что структура тела определяет темперамент, который является его функцией. Но эта зависимость маскируется большой сложностью нашего организма и психики, и потому раскрытие связи между физическим и психическим требует выделения таких физических и психических свойств, которые в наибольшей степени обнаруживают эту зависимость.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исходил из гипотезы о существовании основных типов телосложения, которые он описал, пользуясь специально разработанной фотографической техникой и сложными антропометрическими измерениями. Оценивая каждое из 17 выделенных им измерений по семибалльной шкале, 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пришел к понятию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соматотипа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(типа телосложения), который можно описать с помощью трех основных параметров. Заимствуя термины из эмбриологии, он назвал эти параметры следующим образом: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эндоморфия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мезоморфия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эктоморфия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преобладания какого-либо параметра (оценка в 1 балл соответствует минимальной интенсивности, 7 баллов — максимальной) 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следующие типы телосложения: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Эндоморфный тип (7-1 -1). Название типа дано исходя из того, что из эндодермы образуются преимущественно внутренние органы, а у людей этого типа как раз наблюдается их чрезмерное развитие. Телосложение относительно слабое, с избытком жировой ткани.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Мезоморфный тип (1-7-1). У мезоморфного типа хорошо развита мускульная система, которая образуется из мезодермы. Стройное крепкое тело, являющееся противоположностью мешковатому и дряблому телу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эндоморфа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Мезоморфный тип обладает большой психической устойчивостью и силой.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18" y="0"/>
            <a:ext cx="118962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Эктоморфный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(1-1-7). Из эктодермы развивается кожа и нервная ткань. Организм хрупок и тонок, грудная клетка уплощена. Относительно слабое развитие внутренних органов и телосложения. Конечности длинные, тонкие, со слабой мускулатурой. Нервная система и чувства относительно легко возбудимы.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отдельные параметры имеют одинаковую выраженность, 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отно¬сит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индивида к смешанному (среднему) типу.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многолетних исследований здоровых, нормально питающихся людей различного возраста, 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пришел к выводу, что этим типам телосложения соответствуют определенные типы темперамента.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изучил 60 психологических свойств, причем основное внимание было обращено на такие свойства, которые связаны с характеристиками экстраверсии—интроверсии. Свойства оценивались, как и в случае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соматотипа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семибалльной шкале. Путем корреляции были выделены три группы свойств, которые были названы в зависимости от функций определенных органов тела: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висцеротония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viscera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внутренности),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соматотония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(греч.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тело)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церебротония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cerebrum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мозг).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соответ¬ствии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этим он выделил людей трех типов темперамента: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висцеротоников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(7-1-1),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соматотоников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(1-7-1)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церебротоников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(1-1-7).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  типологии  личности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У.Шелдона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 процесс  подготовки спортсмена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своей классификации Уильям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(1899 - 1977) положил преобладание в человеческом организме одного из тканей эмбриона: эндодермы, из которой образуются органы пищеварения; мезодермы, из которого состоят я кости, мышцы и легкие; эктодермы, из которой образуются кожа, волосы, ногти, нервы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6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71" y="0"/>
            <a:ext cx="118962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4000 фотографий обнаженных студентов колледжа и проведя корреляционный анализ между признакам внешности и 50 поведенческими характеристиками, он предложил различать такие типы личности те: эндоморфный, мезоморфный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эктоморфный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 222).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Эндоморфный тип (с большим животом, значительными жировыми отложениями на плечах и бедрах, слабыми конечностями) проявляет склонность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висцеротонии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viscera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внутренности и греч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напряжение) Он общителен и поста влияние, приветливый, любит комфорт, легко выражает свои чувства В трудные минуты стремится общения Не любит напряжения, а в состоянии опьянения становится чутким и мягким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Мезоморфный тип (могучая фигура, грудь «колесом», квадратная голова, широкие ладони и ступни) подвержен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соматотонии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тело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напряжение) Это люди беспокойные, нередко агрессивные, любят приключения Достаточно по осторожны в чувствах и мыслях В осанке и действиях этот тип выражает уверенность, сложные жизненные ситуации стремится решать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изменение мира вокруг себя В состоянии опьянения такие люди настырны и агрессивны.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Эктоморфный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(худощавый и высокий, со слабо-развитыми внутренними органами, худым лицом, узкой грудной клеткой, тонкими длинными конечностями) обычно отличается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Церебротония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cerebrum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мозг и греч 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напряжение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люди заторможены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интровертные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необщительным, скрытным В их осанке чувствуется скованность В трудных ситуациях склонны к уединению Самым и счастливым для них преимущественно оказывается поздний период жизни Под действием алкоголя практически не изменяют своей обычной форме поведения и состоянию.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считал, что у каждого человека есть все три группы физических и психических свойств Различия между людьми определяются преобладанием тех или иных свойств, принадлежащих к этим группам Как и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утверждал, что между типом телосложения и темпераментом является тесная связь (табл. 23л. 2.3).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9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78" y="0"/>
            <a:ext cx="1196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23 Типы темперамента и их характеристики (по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517907"/>
            <a:ext cx="11859903" cy="61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674" y="81887"/>
            <a:ext cx="12037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Типы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темперамента и их характеристики (по У.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5" y="706900"/>
            <a:ext cx="12037324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86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2168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Анализ основных    типологии конституциональной психологии  личности   и  процесс  подготовки спортсмена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основных    типологии конституциональной психологии  личности   и  процесс  подготовки спортсмена  </dc:title>
  <dc:creator>usewr</dc:creator>
  <cp:lastModifiedBy>usewr</cp:lastModifiedBy>
  <cp:revision>8</cp:revision>
  <dcterms:created xsi:type="dcterms:W3CDTF">2020-10-29T09:22:22Z</dcterms:created>
  <dcterms:modified xsi:type="dcterms:W3CDTF">2020-11-01T08:23:40Z</dcterms:modified>
</cp:coreProperties>
</file>