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75" r:id="rId6"/>
    <p:sldId id="284" r:id="rId7"/>
    <p:sldId id="262" r:id="rId8"/>
    <p:sldId id="277" r:id="rId9"/>
    <p:sldId id="283" r:id="rId10"/>
    <p:sldId id="263" r:id="rId11"/>
    <p:sldId id="264" r:id="rId12"/>
    <p:sldId id="278" r:id="rId13"/>
    <p:sldId id="265" r:id="rId14"/>
    <p:sldId id="266" r:id="rId15"/>
    <p:sldId id="273" r:id="rId16"/>
    <p:sldId id="279" r:id="rId17"/>
    <p:sldId id="280" r:id="rId18"/>
    <p:sldId id="281" r:id="rId19"/>
    <p:sldId id="282" r:id="rId20"/>
    <p:sldId id="272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Казахский Национальный </a:t>
            </a:r>
            <a:r>
              <a:rPr lang="ru-RU" sz="3200" b="1" smtClean="0"/>
              <a:t>Университет </a:t>
            </a:r>
            <a:r>
              <a:rPr lang="ru-RU" sz="3200" b="1" smtClean="0"/>
              <a:t>имени </a:t>
            </a:r>
            <a:r>
              <a:rPr lang="ru-RU" sz="3200" b="1" dirty="0" smtClean="0"/>
              <a:t>аль-</a:t>
            </a:r>
            <a:r>
              <a:rPr lang="ru-RU" sz="3200" b="1" dirty="0" err="1" smtClean="0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Кафедра политологии и политических технологий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</a:rPr>
              <a:t>Абжаппарова</a:t>
            </a:r>
            <a:r>
              <a:rPr lang="ru-RU" sz="2400" b="1" dirty="0" smtClean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smtClean="0">
                <a:latin typeface="Arial" panose="020B0604020202020204" pitchFamily="34" charset="0"/>
              </a:rPr>
              <a:t>Старший преподаватель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Сущность коммуникации как политического процесса.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500" y="1275606"/>
            <a:ext cx="7197987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Политика не существует вне человеческой деятельности, различных способов взаимодействия ее носителей, вне коммуникационных процессов, связывающих, направляющих и </a:t>
            </a:r>
            <a:r>
              <a:rPr lang="ru-RU" sz="2400" dirty="0" err="1"/>
              <a:t>инновациирующих</a:t>
            </a:r>
            <a:r>
              <a:rPr lang="ru-RU" sz="2400" dirty="0"/>
              <a:t> общественно- </a:t>
            </a:r>
            <a:r>
              <a:rPr lang="ru-RU" sz="2400" dirty="0" smtClean="0"/>
              <a:t>политическую </a:t>
            </a:r>
            <a:r>
              <a:rPr lang="ru-RU" sz="2400" dirty="0"/>
              <a:t>жизнь.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Роль коммуникации в </a:t>
            </a:r>
            <a:r>
              <a:rPr lang="ru-RU" sz="2400" dirty="0"/>
              <a:t>политической жизни общества сопоставима, по образному выражению французского политолога Ж.М. </a:t>
            </a:r>
            <a:r>
              <a:rPr lang="ru-RU" sz="2400" dirty="0" err="1"/>
              <a:t>Коттрэ</a:t>
            </a:r>
            <a:r>
              <a:rPr lang="ru-RU" sz="2400" dirty="0"/>
              <a:t>, со значением кровообращения для организма человека.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5676" y="1319956"/>
            <a:ext cx="7247148" cy="3802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Существуют три основных способа коммуникации: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через неформальные контакты;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общественно-политические организации (институты);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средства массовой информации.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Сущность коммуникации как политического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3871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Сущностной стороной политико-коммуникационных процессов является передача, перемещение, оборот политической информации.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Политической информация – это, </a:t>
            </a:r>
            <a:r>
              <a:rPr lang="ru-RU" dirty="0"/>
              <a:t>сведения о политике, которыми обмениваются (собирают, хранят, перерабатывают, распространяют и используют) “источники” и “потребители” - взаимодействующие, в обществе индивиды, социальные группы, слои, классы.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Политическая информация </a:t>
            </a:r>
            <a:r>
              <a:rPr lang="ru-RU" dirty="0"/>
              <a:t>представляет собой совокупность знаний, сведений, сообщений о явлениях, фактах и событиях политической сферы общества. С ее помощью передаются политический опыт, знания, координируются усилия людей, происходит их политическая социализация и адаптация, структурируется политическая </a:t>
            </a:r>
            <a:r>
              <a:rPr lang="ru-RU" dirty="0" smtClean="0"/>
              <a:t>жизнь.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Специфика коммуникационных процессов в политике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661" y="1059582"/>
            <a:ext cx="7317833" cy="3819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Политическая коммуникация - это смысловой аспект взаимодействия субъектов путем обмена информацией в процессе борьбы за власть или ее осуществление. Она связана с целенаправленной передачей и избирательным приемом информации, без которой невозможно движение политического процесса. </a:t>
            </a:r>
          </a:p>
          <a:p>
            <a:pPr marL="0" indent="0">
              <a:buNone/>
            </a:pPr>
            <a:endParaRPr lang="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2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Специфика коммуникационных процессов в политике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Важное место в политической коммуникации занимает рассмотрение содержательных и ценностных характеристик социально-политической информации.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“</a:t>
            </a:r>
            <a:r>
              <a:rPr lang="ru-RU" sz="2000" dirty="0"/>
              <a:t>Контент-анализ” - изучение содержания политико-информационного сообщения - позволяет выявить ряд формальных характеристик, важных для коммуникативного воздействия.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Учитывая </a:t>
            </a:r>
            <a:r>
              <a:rPr lang="ru-RU" sz="2000" dirty="0"/>
              <a:t>способность коммуникации ориентировать реципиента на передаваемое ему сообщение, как уже было отмечено выше, принято делить сообщения такого рода на два типа информации (побудительную и констатирующую).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основных типа политических сообщений: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35645"/>
            <a:ext cx="7715200" cy="29589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Побудительные сообщения.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Информативные (реальные или вымышленные сведения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Фактические (сведения, связанные с установлением и поддержанием контакта между субъектами политики).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Побудительные сообщения.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Побудительная политическая информация. Выражается в приказе, совете, просьбе. Она рассчитана на то, чтобы стимулировать ответное действие и в свою очередь подразделяется на: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а) активацию - побуждение к действию в заданном направлении;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б) дестабилизацию - рассогласование или нарушение некоторых автономных форм поведения или деятельности.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05979"/>
            <a:ext cx="6851104" cy="857250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Информативные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7654"/>
            <a:ext cx="8229600" cy="32504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Выступает в форме нейтрального сообщения и широко представлена в различных образовательных системах. Не предполагает непосредственного изменения поведения.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объективности может варьироваться от “безразличного” тона изложения до включения в текст явных элементов убеждения.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5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13531"/>
            <a:ext cx="6635080" cy="857250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Фактические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8229600" cy="3394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коммуникация выступает как специфический, вид политических отношений, посредством которого доминирующие в политике субъекты регулируют производство и распространение общественно-политических идей своего времени.</a:t>
            </a:r>
          </a:p>
          <a:p>
            <a:pPr marL="0" indent="0" algn="ctr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48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4072" y="450936"/>
            <a:ext cx="6552728" cy="982439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функции политической коммуникации: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распространение </a:t>
            </a:r>
            <a:r>
              <a:rPr lang="ru-RU" dirty="0"/>
              <a:t>идейно-политических ценностей, знаний о политике, политическое информирование;</a:t>
            </a:r>
          </a:p>
          <a:p>
            <a:pPr lvl="0"/>
            <a:r>
              <a:rPr lang="ru-RU" dirty="0" smtClean="0"/>
              <a:t>интеграция </a:t>
            </a:r>
            <a:r>
              <a:rPr lang="ru-RU" dirty="0"/>
              <a:t>и регулирование политических отношений;</a:t>
            </a:r>
          </a:p>
          <a:p>
            <a:pPr lvl="0"/>
            <a:r>
              <a:rPr lang="ru-RU" dirty="0" smtClean="0"/>
              <a:t>формирование </a:t>
            </a:r>
            <a:r>
              <a:rPr lang="ru-RU" dirty="0"/>
              <a:t>общественного (политического) мнения;</a:t>
            </a:r>
          </a:p>
          <a:p>
            <a:pPr lvl="0"/>
            <a:r>
              <a:rPr lang="ru-RU" dirty="0" smtClean="0"/>
              <a:t>распространение </a:t>
            </a:r>
            <a:r>
              <a:rPr lang="ru-RU" dirty="0"/>
              <a:t>политической культуры, ее развитие у индивидуумов;</a:t>
            </a:r>
          </a:p>
          <a:p>
            <a:pPr lvl="0"/>
            <a:r>
              <a:rPr lang="ru-RU" dirty="0" smtClean="0"/>
              <a:t>политико-культурный </a:t>
            </a:r>
            <a:r>
              <a:rPr lang="ru-RU" dirty="0"/>
              <a:t>обмен;</a:t>
            </a:r>
          </a:p>
          <a:p>
            <a:pPr lvl="0"/>
            <a:r>
              <a:rPr lang="ru-RU" dirty="0" smtClean="0"/>
              <a:t>подготовка </a:t>
            </a:r>
            <a:r>
              <a:rPr lang="ru-RU" dirty="0"/>
              <a:t>общественности к участию в политике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/>
              <a:t>Сущность </a:t>
            </a:r>
            <a:r>
              <a:rPr lang="ru-RU" sz="3200" dirty="0" smtClean="0"/>
              <a:t>политической коммуникации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Сущность коммуникации как политического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процесса.</a:t>
            </a:r>
          </a:p>
          <a:p>
            <a:pPr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оль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коммуникации в политической жизни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общества.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Функции политической коммуникации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Цель исследования: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изучить: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начение политический коммуникации;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специфику коммуникационных процессов в политике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виды политических сообщений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55507"/>
            <a:ext cx="6203032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коммуникация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Передача информации (идей, образов, установок, оценок) от  лица к лицу, от одной культурной единицы к другой; 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Канал, соединяющий участников обмена информацией;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Взаимодействие, с помощью которого информация передается и принимается;</a:t>
            </a:r>
          </a:p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Процесс передачи и приема информации.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05979"/>
            <a:ext cx="7067128" cy="857250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Виды коммуникации: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МЕЖЛИЧНОСТНАЯ КОММУНИКАЦИЯ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(взаимодействие  двух и более индивидов, полностью детерминированное  их межличностными связями и индивидуальными характеристиками  и независимое от групп принадлежности)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МЕЖГРУППОВАЯ КОММУНИКАЦИЯ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(взаимодействие людей, полностью детерминированное их принадлежностью к различным группам и независимое от их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межиндивидуальных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связей и личностных характеристик)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МАССОВАЯ КОММУНИКАЦИЯ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(возникает на определенном этапе развития общества и  определяется как процесс массового производства и массового распространения информации через технические средства – печать, радио, телевидение, звукозапись, видеозапись и пр.)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8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Политическая коммуникация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коммуникация - процесс передачи политической информации, посредством которой информация циркулирует между различными элементами политической системы, а также между политическими и социальными системами. Непрерывный процесс обмена информацией осуществляется как между индивидами, так и между управляющими и управляемыми с целью достижения согласия.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Р.-Ж.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Шварценберг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Сущность коммуникации как политического процесса.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91630"/>
            <a:ext cx="7941568" cy="3394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коммуникация подразумевает не одностороннюю направленность сигналов от элит к массе, а весь диапазон неформальных коммуникационных процессов в обществе, которые оказывают самое разное влияние на политику.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6538726_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256555"/>
            <a:ext cx="5384148" cy="488694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867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744</Words>
  <Application>Microsoft Office PowerPoint</Application>
  <PresentationFormat>Экран (16:9)</PresentationFormat>
  <Paragraphs>70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Тема Office</vt:lpstr>
      <vt:lpstr>Казахский Национальный Университет имени аль-Фараби</vt:lpstr>
      <vt:lpstr>Презентация PowerPoint</vt:lpstr>
      <vt:lpstr>План лекции:</vt:lpstr>
      <vt:lpstr>Цель исследования:</vt:lpstr>
      <vt:lpstr>Политическая коммуникация </vt:lpstr>
      <vt:lpstr>Виды коммуникации:</vt:lpstr>
      <vt:lpstr>Политическая коммуникация  </vt:lpstr>
      <vt:lpstr>Сущность коммуникации как политического процесса.</vt:lpstr>
      <vt:lpstr>Презентация PowerPoint</vt:lpstr>
      <vt:lpstr> Сущность коммуникации как политического процесса.</vt:lpstr>
      <vt:lpstr> </vt:lpstr>
      <vt:lpstr>Сущностной стороной политико-коммуникационных процессов является передача, перемещение, оборот политической информации.  </vt:lpstr>
      <vt:lpstr> Специфика коммуникационных процессов в политике</vt:lpstr>
      <vt:lpstr>Специфика коммуникационных процессов в политике</vt:lpstr>
      <vt:lpstr>Три основных типа политических сообщений: </vt:lpstr>
      <vt:lpstr>Побудительные сообщения.  </vt:lpstr>
      <vt:lpstr>Информативные</vt:lpstr>
      <vt:lpstr>Фактические</vt:lpstr>
      <vt:lpstr>Основные функции политической коммуникации: 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45</cp:revision>
  <dcterms:created xsi:type="dcterms:W3CDTF">2019-11-06T03:32:13Z</dcterms:created>
  <dcterms:modified xsi:type="dcterms:W3CDTF">2020-09-16T15:57:24Z</dcterms:modified>
</cp:coreProperties>
</file>