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«Эмоцияға» жалпы түсінік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Эмоция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латын сөзі — 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ега қозу, толқу — деген мағына береді. Қуаныш сезімі. И. П. Павлов, эмоция ми қыртысында болатын жасушалардың күш-қуаты. Сондықтан да эмоцияның белгілі түрде биологиялық және әлеуметтік мәні бар. Эмоция ағзаның ішкі эндокринді бездеріне байланысты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 Адреналин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эмоцияны реттеуші фактордың бірі болып есетелінеді. Ол бауырдағы гликогеннің ыдырауына әсерін тигізеді. Адам эмоциялық жағдайда болған да, қандағы қанттардың мөлшері азайып кететінін медиктер анықтаған болатын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5" b="96321" l="3059" r="97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13999"/>
            <a:ext cx="3886200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kk-KZ" dirty="0" smtClean="0"/>
              <a:t>Эмоция түрлері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239000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Эмоция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 әр түрлі қажетсінулерге қанағаттануына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ұнамды эмоция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немесе қанағаттанбауына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ұнамсыз эмоция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байланысты. Адамның жоғары әлеуметтік қажетсінулері негізінде пайда болатын тұрақты змоция. Эмоция жоғары түрі адамның іс-әрекетінің өнімді болуына мүмкіндік туғызады. Оларға қуаныш, сүйіспеншілік және т.б. эмоциялар жатады. Жағымсыз эмоция адамның іс-әрекетіне азды-көпті зиян келтіреді. Оларға қорқыныш, қайғы, абыржу, үмітсіздену, үрейлену және т.с.с. эмоциялар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432737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kk-KZ" sz="3200" dirty="0" smtClean="0"/>
              <a:t>Эмоцияны қалай басқару Керек?!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652120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Эмоция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бізді емес, біз эмоцияны басқаруымыз керек. Эмоцияның миллиондаған түрлері болса да, мамандар бұл құбылысты бірнеше түрге бөліпті: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рақаттану, келісу, қорқыныш, таңданыс, өкіну, жеру, қайғыру,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Мәселен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қызғаныштан туатын эмоция – әлдекімге қарағанда нашар болып көрініп қалу қорқынышынан болады. Әртүрлі ситуацияда әрқандай эмоция туындайтынын біліңіз. Бірақ қорқыныш пен ашуды шатастырмау керек. Міне, әр сәтте туындайтын әртүрлі эмоцияларды басқару үшін олардың ара-парқын ажыратып үйренуіміз керек. Мұндай жағдайдың себепсіз болмайтынын түсініңіз. Кейде адамды бейсаналы түрде эмоция басқарады, бірақ біз оларды тану арқылы жағдайды жақсарта аламыз.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26" b="100000" l="30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4032448" cy="35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920880" cy="31683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эмоцияңыз – жеке жауапкершілігіңіз. Өз көңіл-күйіңіз үшін біреулерді кінәлауға болмайды. Өзгені айыптағыңыз келгенде тіліңізді тістей қойыңыз. Айтқымыз келгені – эмоциясын басқарғысы келген адам өз көңіл-күйі үшін барлық жауапкершілікті өзіне алу керек. Ал егер эмоцияңыз сізді дендеп алса, өзіңіздің ойыңыз бен ақылыңызға жүгініңіз. Тоқтап, мәселенің мән-жайын салқынқандылықпен өлшеп-пішіңіз. Сөйтіп, эмоцияның нендей себептен пайда болғанын анықтауыңыз дұрыс болмақ.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" y="3573016"/>
            <a:ext cx="4133347" cy="301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573015"/>
            <a:ext cx="4032448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эмоцияны басқару үшін </a:t>
            </a:r>
            <a:r>
              <a:rPr lang="ru-RU" dirty="0" smtClean="0"/>
              <a:t>қосымша кеңестер: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7920880" cy="5248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 күннің эмоциясы болашақ өміріңізге кедергі жасамауын қадағалаңыз;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 жаттығулар, мәселен, фильм көру, кітап оқу, ас ішу жақсы эмоцияларды тудыруы мүмкін. Қаншалықты позитив сыйлайтын істермен айналыссаңыз, соншалықты көңілді боласыз;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істер жарқын көңіл сыйлайтынын, ал керісінше қай істер негатив сыйлайтынын таразылап алған соң ашу мен қайғыға төтеп беру оңайға түспек;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 ашуыңызды шақыратын себептерді танып, олардан аулақ болыңыз;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Есіңізде болсын, эмоцияны елемей қою – оның жоқтығын білдірмейді;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 мен жаманды айырып, оларды арнайы күнделікке жазып отырудың да пайдасы бар. Мұны кешке және түнгі уақытта жазу керек;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Абыржымаңыз, сабырлы болыңыз;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 сыйлайтын себептерге қаншалықты төтеп бере алатыныңызды ойлаңыз, жаттығыңыз;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да бір жағдайды бес жыл өткен соң қалай бағалайтыныңыз жөнінде ойлаңыз;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64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</TotalTime>
  <Words>398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Times New Roman</vt:lpstr>
      <vt:lpstr>Trebuchet MS</vt:lpstr>
      <vt:lpstr>Wingdings</vt:lpstr>
      <vt:lpstr>Wingdings 2</vt:lpstr>
      <vt:lpstr>Изящная</vt:lpstr>
      <vt:lpstr>«Эмоцияға» жалпы түсінік</vt:lpstr>
      <vt:lpstr>Эмоция түрлері</vt:lpstr>
      <vt:lpstr>Эмоцияны қалай басқару Керек?!</vt:lpstr>
      <vt:lpstr>Презентация PowerPoint</vt:lpstr>
      <vt:lpstr>эмоцияны басқару үшін қосымша кеңестер: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«Эмоцияны басқару психологиясы»</dc:title>
  <dc:creator>admin</dc:creator>
  <cp:lastModifiedBy>Acer</cp:lastModifiedBy>
  <cp:revision>5</cp:revision>
  <dcterms:created xsi:type="dcterms:W3CDTF">2015-12-01T15:49:27Z</dcterms:created>
  <dcterms:modified xsi:type="dcterms:W3CDTF">2020-09-28T18:31:45Z</dcterms:modified>
</cp:coreProperties>
</file>