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37" autoAdjust="0"/>
  </p:normalViewPr>
  <p:slideViewPr>
    <p:cSldViewPr snapToGrid="0">
      <p:cViewPr varScale="1">
        <p:scale>
          <a:sx n="70" d="100"/>
          <a:sy n="70" d="100"/>
        </p:scale>
        <p:origin x="7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B78DB-58C6-448F-AEE6-75BFA56E8DFC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96AA8-F622-433D-A9BF-2DABBF525B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850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96AA8-F622-433D-A9BF-2DABBF525BC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46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89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8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6058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009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0305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351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773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11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53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79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86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59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29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84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96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3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DF973-37A4-48C8-A518-192044AA9EF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05C957-6BB9-45FE-B97C-DB832BC2B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80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Креативные методы обучения</a:t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3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25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6788" y="269629"/>
            <a:ext cx="1039959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Итоговая рефлексия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отличается от текущей увеличенным объёмом рефлексируемого периода, а также большей степенью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заданности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определённости со стороны учителя. Формы, методы и содержание итоговой рефлексии входят в образовательную программу учителя. В конце урока, дня, недели, четверти, учебного года ученикам предлагается специальное занятие, на котором они осуществляют рефлексию своей деятельности, отвечая на вопросы: Каково моё самое большое дело за учебный год? В чем я изменился за год? Каков мой самый большой успех? Почему и как я его достиг? Какова моя самая большая трудность? Как я её преодолевал или буду преодолевать? Что у меня раньше не получалось, а теперь получается? Каковы изменения в моих знаниях? Что я понял о своём незнании? Чему я научился по математике, словесности и т.п.? Что я научился делать? Какие новые виды и способы деятельности я применял и усвоил? Каковы основные этапы моего образования в этом учебном году, в чём их специфика?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ученика вытекает из итоговой рефлексии и завершает образовательный цикл. Самооценка носит качественный и количественный характер: качественные параметры формулируются на основе ученической образовательной программы или задаются учителем; количественные - отражают полноту достижения учеником целей. Качественная и количественная самооценки деятельности ученика – его образовательный продукт, который сопоставляется с культурно-историческими аналогами в виде оценок учителя, одноклассников, независимых экспертов</a:t>
            </a:r>
          </a:p>
          <a:p>
            <a:pPr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083" y="163773"/>
            <a:ext cx="10467833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современным представлениям, развитие креативных способностей у детей - одна из принципиальных целей образования.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придумывания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способ создания неизвестного ученикам ранее продукта в результате их определённых умственных действий. Метод реализуется при помощи следующих приёмов: а) замещение качеств одного объекта качествами другого с целью создания нового объекта; б) отыскание свойств объекта в иной среде; в) изменение элемента изучаемого объекта и описание свойств нового, изменённого объекта.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"Если бы ...".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Ученикам предлагается составить описание или нарисовать картину о том, что произойдёт, если в мире что-либо изменится, например: увеличится в 10 раз сила гравитации; исчезнут окончания в словах или сами слова; все объёмные геометрические фигуры превратятся в плоские; хищники станут травоядными; все люди переселятся на Луну и т.д. Выполнение учениками подобных заданий не только развивает их способность воображения, но и позволяет лучше понять устройство реального мира, взаимосвязь всего со всем в нём, фундаментальные основы различных наук.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образной картины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воссоздаёт такое состояние ученика, когда восприятие и понимание изучаемого объекта бы сливаются, происходит его целостное, нерасчлененное видение. В результате у ученика возникает образная картина цветка, дерева, облака, Земли или всего Космоса. Поскольку человеку очень важно уметь создавать и передавать целостный образ познаваемого объекта, ученикам предлагается изобразить, например, свою картину природы или всего мира, т. е. выразить с помощью рисунков, символов, ключевых терминов фундаментальные основы природы, связи между ними. Каждый ученик во время такой работы не только мыслит различными масштабами, соотносит свои знания из разных областей науки, но и чувствует, ощущает смысл изображаемой реальности. Предлагая такое задание 2-3 раза в год, можно оценить изменения в картинах мира учащихся, внести необходимые коррективы в процесс обучения.</a:t>
            </a:r>
          </a:p>
          <a:p>
            <a:pPr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4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8424" y="0"/>
            <a:ext cx="108135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случайных ассоциаций.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применяется для генерации новых идей, связанных с изменением объекта, с улучшением его свойств, решением проблем. Суть метода состоит в опоре на случайные ассоциации, возникающие по отношению к названию объекта, его функциям. Например, со словом "гвоздь" могут быть связаны следующие рождающиеся ассоциации; "молоток", "удар", "боксёр", "чемпион", "фруктовый сок", "моторное масло", "уменьшение трения", "смазывание гвоздя перед забиванием".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гиперболизации.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Увеличивается или уменьшается объект познания, его отдельные части или качества: придумывается самое длинное слово, самое малое число; изображаются инопланетяне с большими головами или малыми ногами; приготавливается самый сладкий чай или очень солёный огурец. Стартовый эффект подобным воображениям могут придать "Рекорды Гиннесса", находящиеся на грани выхода из реальности в фантазию.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агглютинации.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Ученикам предлагается соединить несоединимые в реальности качества, свойства, части объектов и изобразить, например: горячий снег, вершину пропасти, объём пустоты, сладкую соль, чёрный свет, силу слабости, бегающее дерево, летающего медведя, мяукающую собаку.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штурм"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А.Ф.Осборн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Основная задача метода - сбор как можно большего числа идей в результате освобождения участников обсуждения от инерции мышления и стереотипов. Начинается штурм с разминки – быстрого поиска ответов на вопросы тренировочного характера. Затем еще раз уточняется поставленная задача, напоминаются правила обсуждения, и – старт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может высказать свои идеи, дополнять и уточнять. К группам прикрепляется эксперт, задача которого – фиксировать на бумаге выдвигаемые идеи. «Штурм» длится 10 – 15 минут. Для «штурма» предлагаются вопросы, требующие нетрадиционного решения. На пример: Как определить длину медной про волоки, намотанной на катушку, не разматывая её? Каким образом определить без компаса, есть ли у незнакомой планеты, магнитное поле или нет. Не прибегая к дополнительному освещению, предложите способ видения предметов под водой.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84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083" y="109182"/>
            <a:ext cx="1041324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"Мозговой штурм" 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А.Ф.Осборн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). Основная задача метода - сбор как можно большего числа идей в результате освобождения участников обсуждения от инерции мышления и стереотипов. Начинается штурм с разминки – быстрого поиска ответов на вопросы тренировочного характера. Затем еще раз уточняется поставленная задача, напоминаются правила обсуждения, и – старт.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Каждый может высказать свои идеи, дополнять и уточнять. К группам прикрепляется эксперт, задача которого – фиксировать на бумаге выдвигаемые идеи. «Штурм» длится 10 – 15 минут. Для «штурма» предлагаются вопросы, требующие нетрадиционного решения. На пример: Как определить длину медной про волоки, намотанной на катушку, не разматывая её? Каким образом определить без компаса, есть ли у незнакомой планеты, магнитное поле или нет. Не прибегая к дополнительному освещению, предложите способ видения предметов под водой.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Работа ведётся в следующих группах: генерации идей, анализа проблемной ситуации и оценки идей, генерации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контр-идей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Генерация идей происходит в группах по определённым правилам. На этапе генерации идей любая критика запрещена. Всячески поощряются реплики, шутки, непринуждённая обстановка. Затем, полученные в группах идеи систематизируются, объединяются по общим принципам и подходам. Далее рассматриваются всевозможные препятствия к реализации отобранных идей. Оцениваются сделанные критические замечания. Окончательно отбираются только те идеи, которые не были отвергнуты критическими замечаниями 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контридеями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8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1379" y="0"/>
            <a:ext cx="1041324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Метод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синектики</a:t>
            </a:r>
            <a:r>
              <a:rPr lang="ru-RU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(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Дж.Гордон</a:t>
            </a:r>
            <a:r>
              <a:rPr lang="ru-RU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) 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базируется на методе мозгового штурма, различного вида аналогий (словесной, образной, личной), инверсии, ассоциаций и др. Вначале обсуждаются общие признаки проблемы, выдвигаются и отсеиваются первые решения, генерируются и развиваются аналогии, использование аналогий для понимания проблемы, выбираются альтернативы, ищутся новые аналогии, возвращаются к проблеме. В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синектике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широко используются аналогии - прямые, субъективные, символические, фантастические.</a:t>
            </a:r>
          </a:p>
          <a:p>
            <a:pPr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Метод морфологического ящика или метод многомерных матриц (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Ф.Цвики</a:t>
            </a:r>
            <a:r>
              <a:rPr lang="ru-RU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). 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Нахождение новых, неожиданных и оригинальных идей путём составления различных комбинаций известных и неизвестных элементов. Анализ признаков и связей, получаемых из различных комбинаций элементов (устройств, процессов, идей), применяется как для выявления проблем, так и для поиска новых идей.</a:t>
            </a:r>
          </a:p>
          <a:p>
            <a:pPr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Метод инверсии или метод обращений. 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Когда стереотипные приёмы оказываются бесплодными, применяется принципиально противоположная альтернатива решения. Например, прочность изделия пытаются увеличить через увеличение его массы, а эффективным оказывается обратное решение - изготовление полого изделия. Или, объект исследуется с внешней стороны, а решение проблемы происходит при рассмотрении его изнутри.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К.Э.Циолковский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"придумал пушку, но пушку летающую, с тонкими стенками и пускающую вместо ядер газы ...".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92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6913" y="177421"/>
            <a:ext cx="10263117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Метод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разнонаучного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видения. Изучение объекта с позиций разных наук и социальных практик позволяет найти новые грани проблемы и способы ее решения. Например, организуется одновременная работа с разными способами исследования одного и того же объекта, для этого применяются методы разных наук – естественнонаучные, гуманитарные, социологические.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Разнонаучные</a:t>
            </a:r>
            <a:r>
              <a:rPr lang="ru-RU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способы деятельности и полученные результаты создают объемное пространство, внутри которого обнаруживается много нового. Задания, с помощью которых реализуется данный метод: "Выясните, что есть общего в  цвете и музыке (в числах и геометрических фигурах)"; "Опишите один и тот же цветок глазами естествоиспытателя, филолога, экономиста, дизайнера, воспитательницы детского сада, туриста и т.д.".</a:t>
            </a:r>
            <a:r>
              <a:rPr lang="ru-RU" sz="1600" dirty="0"/>
              <a:t> </a:t>
            </a:r>
            <a:endParaRPr lang="ru-RU" sz="1600" dirty="0" smtClean="0"/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организации учения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ученического целеполагания: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учениками целей из предложенного учителем набора; классификация составленных детьми целей с последующей детализацией; обсуждение ученических целей на реалистичность их достижимость; конструирование учениками целей с помощью заданных алгоритмов; составление учениками собственных таксономий образовательных целей и задач; формулирование целей на основе результатов рефлексии; соотношение индивидуальных и коллективных целей, целей ученика, учителя, школы; разработка ценностных норм и положений в школе.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ученического планирования.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Школьникам предлагается спланировать свою образовательную деятельность на определённый период – урок, день, неделю, или на тему, раздел, творческую работу. План может быть устный или письменный, простой или сложный, главное, чтобы он обозначал основные этапы и виды деятельности ученика по реализации его цели. В ходе работы план может меняться, дополняться или заменяться; ученик фиксирует изменения, выясняет их причины, а в конце работы осуществляет рефлексию планирования.</a:t>
            </a:r>
          </a:p>
          <a:p>
            <a:pPr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3793" y="629392"/>
            <a:ext cx="104502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создания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 учеников. Создание индивидуальных образовательных программ требует от учеников владения комплексом методов: смысловым видением предмета своих занятий; установлением главных целей и направлений деятельности; отбором изучаемых вопросов и тем, методом самоопределения в их многообразии; методом планирования; методом определения условий для достижения своих целей; методом адекватной самооценки и рефлексии.</a:t>
            </a:r>
          </a:p>
          <a:p>
            <a:pPr algn="just">
              <a:spcAft>
                <a:spcPts val="0"/>
              </a:spcAft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нормотворчества.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учениками норм индивидуальной и коллективной деятельности – эвристический процесс, который требует применения методологических методов: рефлексии деятельности, определения её элементов, установление субъектов деятельности и их функциональных прав, задание организационных и тематических рамок, формулирование правил и законов.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Примеры заданий, развивающих методологические, педагогические, рефлексивные способности в процессе нормотворчества: Составить инструкции: “Как произнести слово”, “Как изучать слово”, “Как решать задачу”, “Как наблюдать явление”, “Как слушать музыку” и др.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самоорганизации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обучения: работа с учебником, первоисточниками, приборами, реальными объектами; решение задач, выполнение упражнений; изготовление моделей, поделок; творческие исследования и др. Становятся значимыми также методы самоорганизации учащихся по осуществлению индивидуальных образовательных программ: методы разработки программ, их координации с другими программами (учителя, учеников), коррекции программ, методов оценки результатов и др.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49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5666" y="154379"/>
            <a:ext cx="10399773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взаимообучения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Учащиеся в парах, группах или в коллективных занятиях с целым классом выполняют функции учителя, применяя доступный им набор педагогических методов.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рецензий.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критически взглянуть на образовательный продукт товарища, его устный ответ, на материал учебника, просмотренный видеофильм, проанализировать их содержание, выделить главные моменты - необходимые условия самоопределения учащихся. Введению метода рецензий в обучение предшествует подготовительная работа. Первые рецензии составляются с помощью специальных опорных схем. Оценки и суждения учеников поощряются, закрепляется положительное отношение к рецензиям. Рецензии учащихся оцениваются наравне с другими продуктами их творческой деятельности. Анализ ученических рецензий позволяет установить обратную связь с учениками, осуществить диагностику их знаний, скорректировать дальнейшее обучение.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контроля.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Личностно-ориентированное обучение меняет критерии оценки образовательной деятельности. В традиционном обучении образовательный продукт ученика оценивается по степени его приближения к заданному образцу, то есть чем более точно и полно воспроизводит ученик заданное содержание, тем выше оценка его образовательной деятельности. В личностно-ориентированном обучении образовательный продукт ученика оценивается по степени отличия от заданного, то есть чем большего научно- и культурно-значимого отличия от известного продукта удаётся добиться ученику, тем выше оценка продуктивности его образования.</a:t>
            </a:r>
            <a:r>
              <a:rPr lang="ru-RU" sz="1600" dirty="0"/>
              <a:t> </a:t>
            </a:r>
            <a:endParaRPr lang="ru-RU" sz="1600" dirty="0" smtClean="0"/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результатом обучения является только тот, который осознан учеником. Если же ученик не понимает, что он делал и чему научился, не может вразумительно сформулировать способы своей деятельности, возникающие проблемы, пути их решения и полученные результаты, то его образовательный результат находится в скрытом, неявном виде, что не позволяет использовать его в целях дальнейшего образования.</a:t>
            </a:r>
          </a:p>
          <a:p>
            <a:pPr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35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0437" y="454128"/>
            <a:ext cx="1015393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осознания учениками собственной деятельности имеет два основных вида: 1) текущая рефлексия, осуществляемая по ходу учебного процесса; 2) итоговая рефлексия, завершающая логически или тематически замкнутый период деятельности.</a:t>
            </a:r>
          </a:p>
          <a:p>
            <a:pPr algn="just">
              <a:spcAft>
                <a:spcPts val="0"/>
              </a:spcAft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Текущая рефлексия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предполагает организацию мыслительной деятельности учеников по типу челнока: после выполнения цикла предметной деятельности (математической, исторической, языковой и др.) происходит: а) остановка предметной деятельности; б) активизация рефлексивной деятельности, то есть возврат внимания детей к основным элементам осуществлённой предметной деятельности: её направлениям, видам, этапам, проблемам, противоречиям, результатам, использованным способам деятельности.</a:t>
            </a:r>
          </a:p>
          <a:p>
            <a:pPr algn="just">
              <a:spcAft>
                <a:spcPts val="0"/>
              </a:spcAft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Рефлексивная деятельность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структурирует предметную деятельность. Цель рефлексивного метода – выявить методологический каркас осуществлённой предметной деятельности и на его основе продолжить предметную деятельность. Результатом применения рефлексивного метода может стать сконструированное понятие, сформулированное противоречие, найденная функциональная связь или закономерность, теоретическая конструкция по изучаемому предмету и т.п. Рефлексивная деятельность вплетается в ткань предметных действий, осуществляя функцию несущей методологической конструкции всего образовательного процесса.</a:t>
            </a:r>
            <a:r>
              <a:rPr lang="ru-RU" dirty="0"/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66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2074</Words>
  <Application>Microsoft Office PowerPoint</Application>
  <PresentationFormat>Широкоэкранный</PresentationFormat>
  <Paragraphs>43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Georgia</vt:lpstr>
      <vt:lpstr>Times New Roman</vt:lpstr>
      <vt:lpstr>Wingdings 3</vt:lpstr>
      <vt:lpstr>Легкий дым</vt:lpstr>
      <vt:lpstr>Креативные методы обучения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Креативные методы обучения </dc:title>
  <dc:creator>usewr</dc:creator>
  <cp:lastModifiedBy>usewr</cp:lastModifiedBy>
  <cp:revision>9</cp:revision>
  <dcterms:created xsi:type="dcterms:W3CDTF">2020-09-12T07:34:17Z</dcterms:created>
  <dcterms:modified xsi:type="dcterms:W3CDTF">2020-09-12T11:56:19Z</dcterms:modified>
</cp:coreProperties>
</file>