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A9AB-2516-49FF-AA06-B2FA3A5F7393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9264F-6F2A-48C3-8186-58C62101DB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3165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A9AB-2516-49FF-AA06-B2FA3A5F7393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9264F-6F2A-48C3-8186-58C62101DB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5573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A9AB-2516-49FF-AA06-B2FA3A5F7393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9264F-6F2A-48C3-8186-58C62101DB52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7754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A9AB-2516-49FF-AA06-B2FA3A5F7393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9264F-6F2A-48C3-8186-58C62101DB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3504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A9AB-2516-49FF-AA06-B2FA3A5F7393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9264F-6F2A-48C3-8186-58C62101DB52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437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A9AB-2516-49FF-AA06-B2FA3A5F7393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9264F-6F2A-48C3-8186-58C62101DB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24205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A9AB-2516-49FF-AA06-B2FA3A5F7393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9264F-6F2A-48C3-8186-58C62101DB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69377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A9AB-2516-49FF-AA06-B2FA3A5F7393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9264F-6F2A-48C3-8186-58C62101DB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932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A9AB-2516-49FF-AA06-B2FA3A5F7393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9264F-6F2A-48C3-8186-58C62101DB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087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A9AB-2516-49FF-AA06-B2FA3A5F7393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9264F-6F2A-48C3-8186-58C62101DB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266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A9AB-2516-49FF-AA06-B2FA3A5F7393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9264F-6F2A-48C3-8186-58C62101DB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0387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A9AB-2516-49FF-AA06-B2FA3A5F7393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9264F-6F2A-48C3-8186-58C62101DB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5721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A9AB-2516-49FF-AA06-B2FA3A5F7393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9264F-6F2A-48C3-8186-58C62101DB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8568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A9AB-2516-49FF-AA06-B2FA3A5F7393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9264F-6F2A-48C3-8186-58C62101DB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045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A9AB-2516-49FF-AA06-B2FA3A5F7393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9264F-6F2A-48C3-8186-58C62101DB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387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A9AB-2516-49FF-AA06-B2FA3A5F7393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9264F-6F2A-48C3-8186-58C62101DB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8590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6A9AB-2516-49FF-AA06-B2FA3A5F7393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299264F-6F2A-48C3-8186-58C62101DB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255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7B0C64DF-DFB7-4078-8813-546FD1EB597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941958" y="1929885"/>
            <a:ext cx="9146421" cy="212365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4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 7</a:t>
            </a:r>
            <a:endParaRPr kumimoji="0" lang="ru-RU" altLang="ru-RU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44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EXPRESSIVE MEANS (EMs) AND STYLISTIC DEVICES(SDs)</a:t>
            </a:r>
            <a:r>
              <a:rPr kumimoji="0" lang="en-US" altLang="ru-RU" sz="44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en-US" altLang="ru-RU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821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C96A917-57D0-4DC8-8254-43971F0AAF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183" y="631108"/>
            <a:ext cx="8596668" cy="559578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b="1" dirty="0"/>
              <a:t> </a:t>
            </a:r>
            <a:r>
              <a:rPr lang="en-US" sz="4800" b="1" dirty="0"/>
              <a:t>Outline</a:t>
            </a:r>
            <a:endParaRPr lang="ru-RU" sz="4800" b="1" dirty="0"/>
          </a:p>
          <a:p>
            <a:pPr marL="0" indent="0" algn="ctr">
              <a:buNone/>
            </a:pPr>
            <a:endParaRPr lang="ru-RU" sz="4800" dirty="0"/>
          </a:p>
          <a:p>
            <a:pPr marL="0" lvl="0" indent="0">
              <a:buNone/>
            </a:pPr>
            <a:r>
              <a:rPr lang="ru-RU" sz="2800" b="1" dirty="0"/>
              <a:t>1. </a:t>
            </a:r>
            <a:r>
              <a:rPr lang="en-US" sz="2800" b="1" dirty="0"/>
              <a:t>Expressiveness and emotiveness</a:t>
            </a:r>
            <a:endParaRPr lang="ru-RU" sz="2800" b="1" dirty="0"/>
          </a:p>
          <a:p>
            <a:pPr marL="0" lvl="0" indent="0">
              <a:buNone/>
            </a:pPr>
            <a:r>
              <a:rPr lang="ru-RU" sz="2800" b="1" dirty="0"/>
              <a:t>2. </a:t>
            </a:r>
            <a:r>
              <a:rPr lang="en-US" sz="2800" b="1" dirty="0"/>
              <a:t>Expressive means of a language</a:t>
            </a:r>
            <a:endParaRPr lang="ru-RU" sz="2800" dirty="0"/>
          </a:p>
          <a:p>
            <a:pPr lvl="1"/>
            <a:r>
              <a:rPr lang="en-US" sz="2800" b="1" dirty="0"/>
              <a:t>phonetic</a:t>
            </a:r>
            <a:endParaRPr lang="ru-RU" sz="2800" dirty="0"/>
          </a:p>
          <a:p>
            <a:pPr lvl="1"/>
            <a:r>
              <a:rPr lang="en-US" sz="2800" b="1" dirty="0"/>
              <a:t>graphical</a:t>
            </a:r>
            <a:endParaRPr lang="ru-RU" sz="2800" dirty="0"/>
          </a:p>
          <a:p>
            <a:pPr lvl="1"/>
            <a:r>
              <a:rPr lang="en-US" sz="2800" b="1" dirty="0"/>
              <a:t>morphological</a:t>
            </a:r>
            <a:endParaRPr lang="ru-RU" sz="2800" dirty="0"/>
          </a:p>
          <a:p>
            <a:pPr lvl="1"/>
            <a:r>
              <a:rPr lang="en-US" sz="2800" b="1" dirty="0"/>
              <a:t>lexical</a:t>
            </a:r>
            <a:endParaRPr lang="ru-RU" sz="2800" dirty="0"/>
          </a:p>
          <a:p>
            <a:pPr lvl="1"/>
            <a:r>
              <a:rPr lang="en-US" sz="2800" b="1" dirty="0"/>
              <a:t>syntactical</a:t>
            </a:r>
            <a:endParaRPr lang="ru-RU" sz="2800" dirty="0"/>
          </a:p>
          <a:p>
            <a:pPr marL="0" indent="0">
              <a:buNone/>
            </a:pPr>
            <a:r>
              <a:rPr lang="ru-RU" sz="2800" b="1" dirty="0"/>
              <a:t>3. </a:t>
            </a:r>
            <a:r>
              <a:rPr lang="en-US" sz="2800" b="1" dirty="0"/>
              <a:t>Stylistic devices	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390849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AAE177D-8D8D-486F-9425-9E8A641F1B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57" y="1362004"/>
            <a:ext cx="9692640" cy="3880773"/>
          </a:xfrm>
        </p:spPr>
        <p:txBody>
          <a:bodyPr/>
          <a:lstStyle/>
          <a:p>
            <a:pPr algn="jus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linguistics there are different terms to denote particular means by which utterances are made more effective and therefore imparting some additional information.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linguists distinguish ordinary se­mantic and stylistic differences in meaning.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Stylistic meanings are so to say de-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automotized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979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E1D6113-B129-4033-A36C-28A6DFB54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776" y="1488613"/>
            <a:ext cx="9338863" cy="3880773"/>
          </a:xfrm>
        </p:spPr>
        <p:txBody>
          <a:bodyPr>
            <a:noAutofit/>
          </a:bodyPr>
          <a:lstStyle/>
          <a:p>
            <a:pPr algn="jus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order to understand what a stylistic device is we should constitute the notions: expressive­ness and emotiveness.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Emotiveness is what reveals the emotions of a writer or speaker.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Expressiveness is a broader notion than emotiveness and is by no means to be reduced to the latter.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96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F4C6950-E99D-45E2-8706-62FF2F68D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251" y="1179124"/>
            <a:ext cx="9282592" cy="3880773"/>
          </a:xfrm>
        </p:spPr>
        <p:txBody>
          <a:bodyPr>
            <a:no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expressive means of a language are those phonetic, graphical, morphological, word-building, lexical, phraseological and syntactical forms which exist in language-as-a-system for the purpose of logical and/or emotional intensification of the utterance.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most powerful expressive means of any language are phonetic.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intentional violation of the graphical shape of a word (or word-combination) used to reflect its authentic pronunciation is called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graphon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the lexical level there are a great many words which due to their inner expressiveness consti­tute a specific layer.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expressive means are concrete facts of language.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722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081CEF9-C4BF-4A17-AE8A-9E36076D83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268524" cy="3880773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Stylistic device is a literary model in which semantic and structural features are blended so that it represents a generalized pattern.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SDs function in text as marked units.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SDs display an application of two meanings: the ordinary one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a special meaning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294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BDC9FAF-90CB-42D8-B2EC-7646B59D7C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063" y="1879235"/>
            <a:ext cx="9184118" cy="3880773"/>
          </a:xfrm>
        </p:spPr>
        <p:txBody>
          <a:bodyPr>
            <a:normAutofit/>
          </a:bodyPr>
          <a:lstStyle/>
          <a:p>
            <a:pPr algn="just"/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E.g.: The night has swallowed him up.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word "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swallow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has two meanings: 1) referential, 2) contextual (to make disappear, to make vanish). 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interrelation between expressive means and stylistic devices can be worded in terms of the theory of information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necessary to distinguish between a stylistic use of a language unit and a stylistic device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993342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</TotalTime>
  <Words>356</Words>
  <Application>Microsoft Office PowerPoint</Application>
  <PresentationFormat>Широкоэкранный</PresentationFormat>
  <Paragraphs>29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Times New Roman</vt:lpstr>
      <vt:lpstr>Trebuchet MS</vt:lpstr>
      <vt:lpstr>Wingdings 3</vt:lpstr>
      <vt:lpstr>Аспект</vt:lpstr>
      <vt:lpstr>LECTURE 7 EXPRESSIVE MEANS (EMs) AND STYLISTIC DEVICES(SDs).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7 EXPRESSIVE MEANS (EMs) AND STYLISTIC DEVICES(SDs).</dc:title>
  <dc:creator>Аягоз Мухамеджар</dc:creator>
  <cp:lastModifiedBy>Аягоз Мухамеджар</cp:lastModifiedBy>
  <cp:revision>5</cp:revision>
  <dcterms:created xsi:type="dcterms:W3CDTF">2020-02-23T06:25:58Z</dcterms:created>
  <dcterms:modified xsi:type="dcterms:W3CDTF">2020-02-23T07:14:28Z</dcterms:modified>
</cp:coreProperties>
</file>