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4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250033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cs typeface="Andalus" pitchFamily="18" charset="-78"/>
              </a:rPr>
              <a:t>Презентация </a:t>
            </a:r>
            <a:r>
              <a:rPr lang="ru-RU" sz="3600" b="1" dirty="0" smtClean="0">
                <a:solidFill>
                  <a:schemeClr val="bg1"/>
                </a:solidFill>
                <a:cs typeface="Andalus" pitchFamily="18" charset="-78"/>
              </a:rPr>
              <a:t>на тему:  </a:t>
            </a:r>
            <a:r>
              <a:rPr lang="ru-RU" sz="3600" b="1" dirty="0" smtClean="0">
                <a:solidFill>
                  <a:schemeClr val="bg1"/>
                </a:solidFill>
                <a:cs typeface="Andalus" pitchFamily="18" charset="-78"/>
              </a:rPr>
              <a:t>«Уважение </a:t>
            </a:r>
            <a:r>
              <a:rPr lang="ru-RU" sz="3600" b="1" dirty="0" smtClean="0">
                <a:solidFill>
                  <a:schemeClr val="bg1"/>
                </a:solidFill>
                <a:cs typeface="Andalus" pitchFamily="18" charset="-78"/>
              </a:rPr>
              <a:t>чести и достоинства </a:t>
            </a:r>
            <a:r>
              <a:rPr lang="ru-RU" sz="3600" b="1" dirty="0" smtClean="0">
                <a:solidFill>
                  <a:schemeClr val="bg1"/>
                </a:solidFill>
                <a:cs typeface="Andalus" pitchFamily="18" charset="-78"/>
              </a:rPr>
              <a:t>личности»</a:t>
            </a:r>
            <a:endParaRPr lang="ru-RU" sz="3600" dirty="0">
              <a:solidFill>
                <a:schemeClr val="bg1"/>
              </a:solidFill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443841"/>
            <a:ext cx="735811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Во-вторых, сложность корреляции чести и достоинства проявляет себя при</a:t>
            </a:r>
            <a:br>
              <a:rPr lang="ru-RU" sz="2400" dirty="0" smtClean="0"/>
            </a:br>
            <a:r>
              <a:rPr lang="ru-RU" sz="2400" dirty="0" smtClean="0"/>
              <a:t>«неправильном» с точки зрения общепринятых норм понимании смысла чести и достоинства. В этом случае можно говорить об образовании таких феноменов. Чаще всего они связаны с особого рода корпоративной моралью, проповедующей особые, отличные от общепринятых нормы и ценности. В результате возникают порой очень жесткие представления и требования, которые организуют жизнь и поведение в том или ином локальном мире.</a:t>
            </a: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428736"/>
            <a:ext cx="80724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В-третьих,</a:t>
            </a:r>
            <a:r>
              <a:rPr lang="ru-RU" sz="2400" dirty="0" smtClean="0"/>
              <a:t> корреляция осложняется и возможностью относительной независимости чести и достоинства друг от друга, проявляющейся, например, в том, что утрата чести не ведет автоматически к потере достоинства. Иными словами, в тех или иных обстоятельствах обесчещенный (оклеветанный, оскорбленный, униженный) человек может вести себя по-разному. Один в этом положении и вправду может чувствовать себя «униженным и оскорбленным».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ikromOFF\Desktop\img12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928670"/>
            <a:ext cx="785818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Уважение чести и достоинства личности</a:t>
            </a:r>
            <a:r>
              <a:rPr lang="ru-RU" sz="2400" dirty="0" smtClean="0"/>
              <a:t> состоит в обязанности суда, прокурора, следователя, дознавателя и органа дознания при выполнении своих процессуальных функций по уголовному делу не осуществлять действий и не принимать решений, унижающих честь участника уголовного судопроизводства, а также в запрете обращения, унижающего человеческое достоинство участника уголовного судопроизводства либо создающего опасность для его жизни и здоровья.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571612"/>
            <a:ext cx="828680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Уважение </a:t>
            </a:r>
            <a:r>
              <a:rPr lang="ru-RU" sz="2400" dirty="0" smtClean="0"/>
              <a:t>чести и достоинства личности как принцип уголовного процесса в полной мере проявляется и на стадии судебного разбирательства. Так, судебное разбирательство может быть проведено в закрытой форме, если рассмотрение уголовных дел о преступлениях против половой неприкосновенности и половой свободы личности и других преступлениях может привести к разглашению сведений об интимных сторонах жизни участников уголовного судопроизводства либо сведений, унижающих их честь .</a:t>
            </a:r>
            <a:r>
              <a:rPr lang="en-US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ikromOFF\Desktop\img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6858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Категории «честь» и «достоинство» </a:t>
            </a:r>
            <a:r>
              <a:rPr lang="ru-RU" sz="2400" dirty="0" smtClean="0"/>
              <a:t>отражают моральную ценность личности, они представляют собой общественную и индивидуальную оценку нравственных качеств и поступков человека. Исполнение долга, следование велениям совести придают личности тот моральный статус, который и отражен в понятиях «достоинство» и «честь». </a:t>
            </a:r>
            <a:endParaRPr lang="ru-RU" dirty="0"/>
          </a:p>
        </p:txBody>
      </p:sp>
      <p:pic>
        <p:nvPicPr>
          <p:cNvPr id="4098" name="Picture 2" descr="C:\Users\ikromOFF\Desktop\0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929066"/>
            <a:ext cx="8482300" cy="2714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ikromOFF\Desktop\slide_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928670"/>
            <a:ext cx="77153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Высшее проявление человеческого достоинства </a:t>
            </a:r>
            <a:r>
              <a:rPr lang="ru-RU" sz="2400" dirty="0" smtClean="0"/>
              <a:t>принято называть благородством. Благородство — это нравственное величие человеческой личности. Оно может быть присуще любому человеку, способному честно и самоотверженно выполнять свой долг, жить по высоким нравственным меркам, не роняя человеческого достоинства.</a:t>
            </a:r>
          </a:p>
          <a:p>
            <a:r>
              <a:rPr lang="ru-RU" sz="2400" dirty="0" smtClean="0"/>
              <a:t>Показателем достоинства личности выступает и ее. Отношение к достоинству другого человека. Тот, кто не уважает достоинство другого, тем самым оскорбляет не только чужое, но и свое собственное достоинство.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428604"/>
            <a:ext cx="68580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Однако честь </a:t>
            </a:r>
            <a:r>
              <a:rPr lang="ru-RU" sz="2000" dirty="0" smtClean="0"/>
              <a:t>— это не просто добрая слава о человеке, обладающем перечисленными качествами. Заслужить ее можно только доказывая собственными действиями свое соответствие эталонным представлениям о чести. Это может быть и простой физический труд, и научно-техническое творчество, и уникальное исполнительское искусство. Важно здесь то, насколько значим для людей вклад каждого из нас, насколько в своих действиях и поступках каждый из нас сумел проявить, выразить себя. Тогда-то и возникает субъективное ожидание признания чести: я испытываю гордость, если то, что я делаю, я делаю лучше других, если результат моих дел замечен и по достоинству оценен другими, особенно если речь идет о творчестве — в инженерной деятельности, науке или искусстве. Таким образом, разные обстоятельства и разные сферы деятельности заставляют говорить о чести не абстрактно, а применительно к конкретной ситуации. В связи с этим и встает проблема профессиональной, семейной, фамильной чести.</a:t>
            </a: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56</TotalTime>
  <Words>400</Words>
  <Application>Microsoft Office PowerPoint</Application>
  <PresentationFormat>Экран (4:3)</PresentationFormat>
  <Paragraphs>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Презентация на тему:  «Уважение чести и достоинства личности»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 Уважение чести и достоинства личности</dc:title>
  <dc:creator>NazirOFF</dc:creator>
  <cp:lastModifiedBy>Almagul</cp:lastModifiedBy>
  <cp:revision>8</cp:revision>
  <dcterms:created xsi:type="dcterms:W3CDTF">2018-04-25T15:04:22Z</dcterms:created>
  <dcterms:modified xsi:type="dcterms:W3CDTF">2019-05-19T10:32:28Z</dcterms:modified>
</cp:coreProperties>
</file>