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88" r:id="rId5"/>
    <p:sldId id="293" r:id="rId6"/>
    <p:sldId id="294" r:id="rId7"/>
    <p:sldId id="306" r:id="rId8"/>
    <p:sldId id="300" r:id="rId9"/>
    <p:sldId id="301" r:id="rId10"/>
    <p:sldId id="30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3102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304256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0070C0"/>
                </a:solidFill>
              </a:rPr>
              <a:t>Лекция 3</a:t>
            </a:r>
            <a:r>
              <a:rPr lang="kk-KZ" b="1" dirty="0">
                <a:solidFill>
                  <a:srgbClr val="0070C0"/>
                </a:solidFill>
              </a:rPr>
              <a:t>.</a:t>
            </a:r>
            <a:r>
              <a:rPr lang="ru-RU" b="1" dirty="0">
                <a:solidFill>
                  <a:srgbClr val="0070C0"/>
                </a:solidFill>
              </a:rPr>
              <a:t> Виды памяти и их </a:t>
            </a:r>
            <a:r>
              <a:rPr lang="ru-RU" b="1" dirty="0" smtClean="0">
                <a:solidFill>
                  <a:srgbClr val="0070C0"/>
                </a:solidFill>
              </a:rPr>
              <a:t>особенности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oi\Desktop\УМКД2018\Психология памяти и внимания\УМКД Психология памяти и внимания\память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76500"/>
            <a:ext cx="5544616" cy="3256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35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Спасибо за внимание!</a:t>
            </a:r>
            <a:endParaRPr lang="ru-RU" b="1" dirty="0"/>
          </a:p>
        </p:txBody>
      </p:sp>
      <p:pic>
        <p:nvPicPr>
          <p:cNvPr id="5" name="Picture 4" descr="claphand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2000"/>
          </a:blip>
          <a:stretch>
            <a:fillRect/>
          </a:stretch>
        </p:blipFill>
        <p:spPr>
          <a:xfrm>
            <a:off x="381000" y="1412776"/>
            <a:ext cx="8229600" cy="518457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4618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Понятие наследственной (филогенетической) памяти.</a:t>
            </a:r>
          </a:p>
          <a:p>
            <a:r>
              <a:rPr lang="ru-RU" sz="2200" dirty="0" smtClean="0"/>
              <a:t>Классификация основных видов памяти. </a:t>
            </a:r>
          </a:p>
          <a:p>
            <a:r>
              <a:rPr lang="ru-RU" sz="2400" dirty="0" smtClean="0"/>
              <a:t>Деление памяти по продолжительности сохранения материала </a:t>
            </a:r>
            <a:r>
              <a:rPr lang="ru-RU" sz="2400" i="1" dirty="0" smtClean="0"/>
              <a:t>(мгновенная</a:t>
            </a:r>
            <a:r>
              <a:rPr lang="ru-RU" sz="2400" dirty="0" smtClean="0"/>
              <a:t>, </a:t>
            </a:r>
            <a:r>
              <a:rPr lang="ru-RU" sz="2400" i="1" dirty="0" smtClean="0"/>
              <a:t>кратковременная и долговременная</a:t>
            </a:r>
            <a:r>
              <a:rPr lang="ru-RU" sz="2400" dirty="0" smtClean="0"/>
              <a:t> память).</a:t>
            </a:r>
          </a:p>
          <a:p>
            <a:r>
              <a:rPr lang="ru-RU" sz="2400" dirty="0" smtClean="0"/>
              <a:t>Понятие оперативной памяти.</a:t>
            </a:r>
          </a:p>
          <a:p>
            <a:r>
              <a:rPr lang="ru-RU" sz="2400" dirty="0"/>
              <a:t>Виды памяти по характеру психической </a:t>
            </a:r>
            <a:r>
              <a:rPr lang="ru-RU" sz="2400" dirty="0" smtClean="0"/>
              <a:t>активности.</a:t>
            </a:r>
          </a:p>
          <a:p>
            <a:r>
              <a:rPr lang="ru-RU" sz="2400" dirty="0"/>
              <a:t>Память по характеру целей </a:t>
            </a:r>
            <a:r>
              <a:rPr lang="ru-RU" sz="2400" dirty="0" smtClean="0"/>
              <a:t>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3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oi\Desktop\УМКД2018\Психология памяти и внимания\УМКД Психология памяти и внимания\память\img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260648"/>
            <a:ext cx="6034617" cy="586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6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Виды памяти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 психологии существуют </a:t>
            </a:r>
            <a:r>
              <a:rPr lang="ru-RU" dirty="0"/>
              <a:t>разные способы классификации </a:t>
            </a:r>
            <a:r>
              <a:rPr lang="ru-RU" dirty="0" smtClean="0"/>
              <a:t>памяти</a:t>
            </a:r>
            <a:r>
              <a:rPr lang="ru-RU" dirty="0"/>
              <a:t>:</a:t>
            </a:r>
            <a:endParaRPr lang="ru-RU" dirty="0" smtClean="0"/>
          </a:p>
          <a:p>
            <a:r>
              <a:rPr lang="ru-RU" dirty="0"/>
              <a:t>в</a:t>
            </a:r>
            <a:r>
              <a:rPr lang="ru-RU" dirty="0" smtClean="0"/>
              <a:t>ыделяют </a:t>
            </a:r>
            <a:r>
              <a:rPr lang="ru-RU" dirty="0"/>
              <a:t>наследственную (филогенетическую, определяющую строение каждого организма в соответствии с эволюцией вида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индивидуальную</a:t>
            </a:r>
            <a:r>
              <a:rPr lang="ru-RU" dirty="0"/>
              <a:t>, которая свойственна каждому отдельному индивидууму и формируется на протяжении всей жизни. </a:t>
            </a:r>
            <a:endParaRPr lang="ru-RU" dirty="0" smtClean="0"/>
          </a:p>
          <a:p>
            <a:r>
              <a:rPr lang="ru-RU" dirty="0" smtClean="0"/>
              <a:t>Индивидуальная называется</a:t>
            </a:r>
            <a:r>
              <a:rPr lang="ru-RU" b="1" dirty="0" smtClean="0"/>
              <a:t> прижизненной памятью.</a:t>
            </a:r>
            <a:r>
              <a:rPr lang="ru-RU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5863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7920879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13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oi\Desktop\vidy_pamyati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08720"/>
            <a:ext cx="6264695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8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548680"/>
            <a:ext cx="6034617" cy="5577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87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Виды памяти по характеру психической активности </a:t>
            </a:r>
            <a:endParaRPr lang="ru-RU" dirty="0"/>
          </a:p>
        </p:txBody>
      </p:sp>
      <p:pic>
        <p:nvPicPr>
          <p:cNvPr id="4098" name="Picture 2" descr="C:\Users\moi\Desktop\УМКД2018\Психология памяти и внимания\УМКД Психология памяти и внимания\память\image04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2624931"/>
            <a:ext cx="58864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15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48680"/>
            <a:ext cx="6034617" cy="55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113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43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Лекция 3. Виды памяти и их особенности</vt:lpstr>
      <vt:lpstr>ВОПРОСЫ:</vt:lpstr>
      <vt:lpstr>Презентация PowerPoint</vt:lpstr>
      <vt:lpstr>Виды памяти </vt:lpstr>
      <vt:lpstr>Презентация PowerPoint</vt:lpstr>
      <vt:lpstr>Презентация PowerPoint</vt:lpstr>
      <vt:lpstr>Презентация PowerPoint</vt:lpstr>
      <vt:lpstr>Виды памяти по характеру психической активности 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3. Виды памяти и их особенности. </dc:title>
  <dc:creator>moi</dc:creator>
  <cp:lastModifiedBy>moi</cp:lastModifiedBy>
  <cp:revision>61</cp:revision>
  <dcterms:created xsi:type="dcterms:W3CDTF">2017-09-23T16:42:54Z</dcterms:created>
  <dcterms:modified xsi:type="dcterms:W3CDTF">2017-09-28T10:58:32Z</dcterms:modified>
</cp:coreProperties>
</file>