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1" r:id="rId3"/>
    <p:sldId id="292" r:id="rId4"/>
    <p:sldId id="288" r:id="rId5"/>
    <p:sldId id="293" r:id="rId6"/>
    <p:sldId id="294" r:id="rId7"/>
    <p:sldId id="306" r:id="rId8"/>
    <p:sldId id="300" r:id="rId9"/>
    <p:sldId id="301" r:id="rId10"/>
    <p:sldId id="308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" d="100"/>
          <a:sy n="10" d="100"/>
        </p:scale>
        <p:origin x="-3102" y="-12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2304256"/>
          </a:xfrm>
        </p:spPr>
        <p:txBody>
          <a:bodyPr>
            <a:normAutofit/>
          </a:bodyPr>
          <a:lstStyle/>
          <a:p>
            <a:r>
              <a:rPr lang="kk-KZ" b="1" dirty="0" smtClean="0">
                <a:solidFill>
                  <a:srgbClr val="0070C0"/>
                </a:solidFill>
              </a:rPr>
              <a:t>Лекция 3</a:t>
            </a:r>
            <a:r>
              <a:rPr lang="kk-KZ" b="1" dirty="0">
                <a:solidFill>
                  <a:srgbClr val="0070C0"/>
                </a:solidFill>
              </a:rPr>
              <a:t>.</a:t>
            </a:r>
            <a:r>
              <a:rPr lang="ru-RU" b="1" dirty="0">
                <a:solidFill>
                  <a:srgbClr val="0070C0"/>
                </a:solidFill>
              </a:rPr>
              <a:t> Виды памяти и их </a:t>
            </a:r>
            <a:r>
              <a:rPr lang="ru-RU" b="1" dirty="0" smtClean="0">
                <a:solidFill>
                  <a:srgbClr val="0070C0"/>
                </a:solidFill>
              </a:rPr>
              <a:t>особенности</a:t>
            </a:r>
            <a:endParaRPr lang="ru-RU" b="1" dirty="0">
              <a:solidFill>
                <a:srgbClr val="0070C0"/>
              </a:solidFill>
            </a:endParaRPr>
          </a:p>
        </p:txBody>
      </p:sp>
      <p:pic>
        <p:nvPicPr>
          <p:cNvPr id="1026" name="Picture 2" descr="C:\Users\moi\Desktop\УМКД2018\Психология памяти и внимания\УМКД Психология памяти и внимания\память\imgpreview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476500"/>
            <a:ext cx="5544616" cy="3256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1353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i="1" dirty="0" smtClean="0"/>
              <a:t>Спасибо за внимание!</a:t>
            </a:r>
            <a:endParaRPr lang="ru-RU" b="1" dirty="0"/>
          </a:p>
        </p:txBody>
      </p:sp>
      <p:pic>
        <p:nvPicPr>
          <p:cNvPr id="5" name="Picture 4" descr="claphands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lum bright="12000"/>
          </a:blip>
          <a:stretch>
            <a:fillRect/>
          </a:stretch>
        </p:blipFill>
        <p:spPr>
          <a:xfrm>
            <a:off x="381000" y="1412776"/>
            <a:ext cx="8229600" cy="5184576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546181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r>
              <a:rPr lang="ru-RU" sz="2200" dirty="0" smtClean="0"/>
              <a:t>Понятие наследственной (филогенетической) памяти.</a:t>
            </a:r>
          </a:p>
          <a:p>
            <a:r>
              <a:rPr lang="ru-RU" sz="2200" dirty="0" smtClean="0"/>
              <a:t>Классификация основных видов памяти. </a:t>
            </a:r>
          </a:p>
          <a:p>
            <a:r>
              <a:rPr lang="ru-RU" sz="2400" dirty="0" smtClean="0"/>
              <a:t>Деление памяти по продолжительности сохранения материала </a:t>
            </a:r>
            <a:r>
              <a:rPr lang="ru-RU" sz="2400" i="1" dirty="0" smtClean="0"/>
              <a:t>(мгновенная</a:t>
            </a:r>
            <a:r>
              <a:rPr lang="ru-RU" sz="2400" dirty="0" smtClean="0"/>
              <a:t>, </a:t>
            </a:r>
            <a:r>
              <a:rPr lang="ru-RU" sz="2400" i="1" dirty="0" smtClean="0"/>
              <a:t>кратковременная и долговременная</a:t>
            </a:r>
            <a:r>
              <a:rPr lang="ru-RU" sz="2400" dirty="0" smtClean="0"/>
              <a:t> память).</a:t>
            </a:r>
          </a:p>
          <a:p>
            <a:r>
              <a:rPr lang="ru-RU" sz="2400" dirty="0" smtClean="0"/>
              <a:t>Понятие оперативной памяти.</a:t>
            </a:r>
          </a:p>
          <a:p>
            <a:r>
              <a:rPr lang="ru-RU" sz="2400" dirty="0"/>
              <a:t>Виды памяти по характеру психической </a:t>
            </a:r>
            <a:r>
              <a:rPr lang="ru-RU" sz="2400" dirty="0" smtClean="0"/>
              <a:t>активности.</a:t>
            </a:r>
          </a:p>
          <a:p>
            <a:r>
              <a:rPr lang="ru-RU" sz="2400" dirty="0"/>
              <a:t>Память по характеру целей </a:t>
            </a:r>
            <a:r>
              <a:rPr lang="ru-RU" sz="2400" dirty="0" smtClean="0"/>
              <a:t>деятельности.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7395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oi\Desktop\УМКД2018\Психология памяти и внимания\УМКД Психология памяти и внимания\память\img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691" y="260648"/>
            <a:ext cx="6034617" cy="5865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7691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Виды памяти 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b="1" dirty="0"/>
              <a:t> 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В психологии существуют </a:t>
            </a:r>
            <a:r>
              <a:rPr lang="ru-RU" dirty="0"/>
              <a:t>разные способы классификации </a:t>
            </a:r>
            <a:r>
              <a:rPr lang="ru-RU" dirty="0" smtClean="0"/>
              <a:t>памяти</a:t>
            </a:r>
            <a:r>
              <a:rPr lang="ru-RU" dirty="0"/>
              <a:t>:</a:t>
            </a:r>
            <a:endParaRPr lang="ru-RU" dirty="0" smtClean="0"/>
          </a:p>
          <a:p>
            <a:r>
              <a:rPr lang="ru-RU" dirty="0"/>
              <a:t>в</a:t>
            </a:r>
            <a:r>
              <a:rPr lang="ru-RU" dirty="0" smtClean="0"/>
              <a:t>ыделяют </a:t>
            </a:r>
            <a:r>
              <a:rPr lang="ru-RU" dirty="0"/>
              <a:t>наследственную (филогенетическую, определяющую строение каждого организма в соответствии с эволюцией вида</a:t>
            </a:r>
            <a:r>
              <a:rPr lang="ru-RU" dirty="0" smtClean="0"/>
              <a:t>);</a:t>
            </a:r>
          </a:p>
          <a:p>
            <a:r>
              <a:rPr lang="ru-RU" dirty="0" smtClean="0"/>
              <a:t> индивидуальную</a:t>
            </a:r>
            <a:r>
              <a:rPr lang="ru-RU" dirty="0"/>
              <a:t>, которая свойственна каждому отдельному индивидууму и формируется на протяжении всей жизни. </a:t>
            </a:r>
            <a:endParaRPr lang="ru-RU" dirty="0" smtClean="0"/>
          </a:p>
          <a:p>
            <a:r>
              <a:rPr lang="ru-RU" dirty="0" smtClean="0"/>
              <a:t>Индивидуальная называется</a:t>
            </a:r>
            <a:r>
              <a:rPr lang="ru-RU" b="1" dirty="0" smtClean="0"/>
              <a:t> прижизненной памятью.</a:t>
            </a:r>
            <a:r>
              <a:rPr lang="ru-RU" b="1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158637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836712"/>
            <a:ext cx="7920879" cy="5184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43135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oi\Desktop\vidy_pamyati.gi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908720"/>
            <a:ext cx="6264695" cy="5040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7881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691" y="548680"/>
            <a:ext cx="6034617" cy="55774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40876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Виды памяти по характеру психической активности </a:t>
            </a:r>
            <a:endParaRPr lang="ru-RU" dirty="0"/>
          </a:p>
        </p:txBody>
      </p:sp>
      <p:pic>
        <p:nvPicPr>
          <p:cNvPr id="4098" name="Picture 2" descr="C:\Users\moi\Desktop\УМКД2018\Психология памяти и внимания\УМКД Психология памяти и внимания\память\image042.gi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8775" y="2624931"/>
            <a:ext cx="5886450" cy="2476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9154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548680"/>
            <a:ext cx="6034617" cy="553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61138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43</Words>
  <Application>Microsoft Office PowerPoint</Application>
  <PresentationFormat>Экран (4:3)</PresentationFormat>
  <Paragraphs>15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Лекция 3. Виды памяти и их особенности</vt:lpstr>
      <vt:lpstr>ВОПРОСЫ:</vt:lpstr>
      <vt:lpstr>Презентация PowerPoint</vt:lpstr>
      <vt:lpstr>Виды памяти </vt:lpstr>
      <vt:lpstr>Презентация PowerPoint</vt:lpstr>
      <vt:lpstr>Презентация PowerPoint</vt:lpstr>
      <vt:lpstr>Презентация PowerPoint</vt:lpstr>
      <vt:lpstr>Виды памяти по характеру психической активности 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3. Виды памяти и их особенности. </dc:title>
  <dc:creator>moi</dc:creator>
  <cp:lastModifiedBy>moi</cp:lastModifiedBy>
  <cp:revision>61</cp:revision>
  <dcterms:created xsi:type="dcterms:W3CDTF">2017-09-23T16:42:54Z</dcterms:created>
  <dcterms:modified xsi:type="dcterms:W3CDTF">2017-09-28T10:58:32Z</dcterms:modified>
</cp:coreProperties>
</file>