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1" r:id="rId5"/>
    <p:sldId id="260" r:id="rId6"/>
    <p:sldId id="261" r:id="rId7"/>
    <p:sldId id="276" r:id="rId8"/>
    <p:sldId id="262" r:id="rId9"/>
    <p:sldId id="28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kk-KZ" b="1" spc="-50" dirty="0">
                <a:solidFill>
                  <a:srgbClr val="0070C0"/>
                </a:solidFill>
              </a:rPr>
              <a:t>Лекция 11. </a:t>
            </a:r>
            <a:r>
              <a:rPr lang="ru-RU" b="1" spc="-50" dirty="0">
                <a:solidFill>
                  <a:srgbClr val="0070C0"/>
                </a:solidFill>
              </a:rPr>
              <a:t>Характеристики и свойства </a:t>
            </a:r>
            <a:r>
              <a:rPr lang="ru-RU" b="1" spc="-50" dirty="0" smtClean="0">
                <a:solidFill>
                  <a:srgbClr val="0070C0"/>
                </a:solidFill>
              </a:rPr>
              <a:t>внимания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moi\Desktop\imgpreview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88840"/>
            <a:ext cx="6840760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42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7416824" cy="5736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212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oi\Desktop\1281639389_324135-414240303d38464b-4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776864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6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oi\Desktop\Vnimanie -12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7848871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0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oi\Desktop\06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764704"/>
            <a:ext cx="8424936" cy="536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369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97666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Когда человек сосредотачивает его в одной точке, то говорят о высокой </a:t>
            </a:r>
            <a:r>
              <a:rPr lang="ru-RU" b="1" dirty="0"/>
              <a:t>концентрации </a:t>
            </a:r>
            <a:r>
              <a:rPr lang="ru-RU" dirty="0"/>
              <a:t>внимания.</a:t>
            </a:r>
          </a:p>
          <a:p>
            <a:pPr marL="0" indent="0">
              <a:buNone/>
            </a:pPr>
            <a:r>
              <a:rPr lang="ru-RU" b="1" dirty="0"/>
              <a:t>Концентрация</a:t>
            </a:r>
            <a:r>
              <a:rPr lang="ru-RU" dirty="0"/>
              <a:t> (сосредоточенность )– выделение сознанием объекта и направление на него внимания.</a:t>
            </a:r>
          </a:p>
          <a:p>
            <a:pPr marL="0" indent="0">
              <a:buNone/>
            </a:pPr>
            <a:r>
              <a:rPr lang="ru-RU" b="1" dirty="0"/>
              <a:t>Устойчивость</a:t>
            </a:r>
            <a:r>
              <a:rPr lang="ru-RU" dirty="0"/>
              <a:t> – большая сопротивляемость отвлечениям, благодаря чему человек длительное время может быть сосредоточен на каком-нибудь предмете или действии.</a:t>
            </a:r>
          </a:p>
          <a:p>
            <a:pPr marL="0" indent="0">
              <a:buNone/>
            </a:pPr>
            <a:r>
              <a:rPr lang="ru-RU" b="1" dirty="0"/>
              <a:t>Объем внимания </a:t>
            </a:r>
            <a:r>
              <a:rPr lang="ru-RU" dirty="0"/>
              <a:t>определяется количеством одновременно отчетливо воспринимаемых объектов (он совпадает с объемом кратковременной памяти). Объем внимания – количество объектов воспринимаемых одновременно.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Избирательностью</a:t>
            </a:r>
            <a:r>
              <a:rPr lang="ru-RU" dirty="0"/>
              <a:t> внимания называют возможность успешной настройки внимания на сознательное восприятие информации при наличии помех.</a:t>
            </a:r>
          </a:p>
          <a:p>
            <a:endParaRPr lang="ru-RU" dirty="0"/>
          </a:p>
        </p:txBody>
      </p:sp>
      <p:pic>
        <p:nvPicPr>
          <p:cNvPr id="7" name="Picture 2" descr="C:\Users\moi\Desktop\00d57d61900b72e0f266a7404a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692696"/>
            <a:ext cx="4038600" cy="451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69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r>
              <a:rPr lang="ru-RU" i="1" u="sng" dirty="0"/>
              <a:t>Концентрация внимания</a:t>
            </a:r>
            <a:r>
              <a:rPr lang="ru-RU" dirty="0"/>
              <a:t> - это степень или интенсивность сосредоточенности, т. е.  о</a:t>
            </a:r>
            <a:r>
              <a:rPr lang="ru-RU" dirty="0" smtClean="0"/>
              <a:t>сновной </a:t>
            </a:r>
            <a:r>
              <a:rPr lang="ru-RU" dirty="0"/>
              <a:t>показатель его выраженности, тот фокус, в котором собрана психическая или сознательная деятельность. </a:t>
            </a:r>
            <a:endParaRPr lang="ru-RU" dirty="0" smtClean="0"/>
          </a:p>
          <a:p>
            <a:r>
              <a:rPr lang="ru-RU" dirty="0" smtClean="0"/>
              <a:t>А</a:t>
            </a:r>
            <a:r>
              <a:rPr lang="ru-RU" dirty="0"/>
              <a:t>. А. Ухтомский полагал, что концентрация внимания связана с особенностями функционирования доминантного очага возбуждения в коре головного мозга.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частности, концентрация является следствием возбуждения в доминантном очаге при одновременном торможении остальных зон коры головного мозга.</a:t>
            </a:r>
          </a:p>
        </p:txBody>
      </p:sp>
    </p:spTree>
    <p:extLst>
      <p:ext uri="{BB962C8B-B14F-4D97-AF65-F5344CB8AC3E}">
        <p14:creationId xmlns:p14="http://schemas.microsoft.com/office/powerpoint/2010/main" val="307855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oi\Desktop\06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836712"/>
            <a:ext cx="6034617" cy="5246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12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Users\moi\Desktop\УМКД2018\Психология памяти и внимания\УМКД Психология памяти и внимания\память\0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51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1332</TotalTime>
  <Words>21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Лекция 11. Характеристики и свойства внимания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11. Характеристики и свойства внимания </dc:title>
  <dc:creator>moi</dc:creator>
  <cp:lastModifiedBy>moi</cp:lastModifiedBy>
  <cp:revision>34</cp:revision>
  <dcterms:created xsi:type="dcterms:W3CDTF">2017-11-18T18:53:57Z</dcterms:created>
  <dcterms:modified xsi:type="dcterms:W3CDTF">2017-11-25T17:31:27Z</dcterms:modified>
</cp:coreProperties>
</file>