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60" r:id="rId4"/>
    <p:sldId id="272" r:id="rId5"/>
    <p:sldId id="263" r:id="rId6"/>
    <p:sldId id="273" r:id="rId7"/>
    <p:sldId id="264" r:id="rId8"/>
    <p:sldId id="274" r:id="rId9"/>
    <p:sldId id="275" r:id="rId10"/>
    <p:sldId id="261" r:id="rId11"/>
    <p:sldId id="262" r:id="rId12"/>
    <p:sldId id="276" r:id="rId13"/>
    <p:sldId id="265" r:id="rId14"/>
    <p:sldId id="269" r:id="rId15"/>
    <p:sldId id="277" r:id="rId16"/>
    <p:sldId id="267" r:id="rId17"/>
    <p:sldId id="268" r:id="rId18"/>
    <p:sldId id="278" r:id="rId19"/>
    <p:sldId id="279" r:id="rId20"/>
    <p:sldId id="271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 autoAdjust="0"/>
    <p:restoredTop sz="93188" autoAdjust="0"/>
  </p:normalViewPr>
  <p:slideViewPr>
    <p:cSldViewPr>
      <p:cViewPr varScale="1">
        <p:scale>
          <a:sx n="66" d="100"/>
          <a:sy n="66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0%A2%D2%B1%D1%82%D0%B0%D1%81%D2%9B%D0%B0%D0%BD%D0%B0%D1%82%D1%82%D0%B0%D1%80&amp;action=edit&amp;redlink=1" TargetMode="External"/><Relationship Id="rId2" Type="http://schemas.openxmlformats.org/officeDocument/2006/relationships/hyperlink" Target="https://kk.wikipedia.org/wiki/%D0%90%D0%BA%D1%83%D0%BB%D0%B0%D0%BB%D0%B0%D1%80" TargetMode="External"/><Relationship Id="rId1" Type="http://schemas.openxmlformats.org/officeDocument/2006/relationships/hyperlink" Target="https://kk.wikipedia.org/w/index.php?title=%D0%9C%D0%B8%D0%BA%D1%81%D0%B8%D0%BD%D0%B0&amp;action=edit&amp;redlink=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C37BC-18A0-4403-9C0B-E96A9E38194D}" type="doc">
      <dgm:prSet loTypeId="urn:microsoft.com/office/officeart/2005/8/layout/radial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67E3DE1-2B16-4DA1-81B1-C34280AA3A8C}">
      <dgm:prSet phldrT="[Текст]" custT="1"/>
      <dgm:spPr/>
      <dgm:t>
        <a:bodyPr/>
        <a:lstStyle/>
        <a:p>
          <a:r>
            <a:rPr lang="ru-RU" sz="2400" b="1" i="0" dirty="0" err="1" smtClean="0">
              <a:latin typeface="Times New Roman" pitchFamily="18" charset="0"/>
              <a:cs typeface="Times New Roman" pitchFamily="18" charset="0"/>
            </a:rPr>
            <a:t>Балықтар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013F9EC5-02BC-4961-8810-4C940B2C2FE8}" type="parTrans" cxnId="{329525D6-9DDE-470A-9CE2-E8962640B876}">
      <dgm:prSet/>
      <dgm:spPr/>
      <dgm:t>
        <a:bodyPr/>
        <a:lstStyle/>
        <a:p>
          <a:endParaRPr lang="ru-RU" b="0"/>
        </a:p>
      </dgm:t>
    </dgm:pt>
    <dgm:pt modelId="{3104CA9C-2C21-48D6-B5E1-49F58B4DA87E}" type="sibTrans" cxnId="{329525D6-9DDE-470A-9CE2-E8962640B876}">
      <dgm:prSet/>
      <dgm:spPr/>
      <dgm:t>
        <a:bodyPr/>
        <a:lstStyle/>
        <a:p>
          <a:endParaRPr lang="ru-RU" b="0"/>
        </a:p>
      </dgm:t>
    </dgm:pt>
    <dgm:pt modelId="{F2A4783F-FF89-4289-AFC7-7D3C82D99CD4}">
      <dgm:prSet phldrT="[Текст]" custT="1"/>
      <dgm:spPr/>
      <dgm:t>
        <a:bodyPr/>
        <a:lstStyle/>
        <a:p>
          <a:r>
            <a:rPr lang="ru-RU" sz="4000" b="0" i="0" dirty="0" err="1" smtClean="0">
              <a:latin typeface="Times New Roman" pitchFamily="18" charset="0"/>
              <a:cs typeface="Times New Roman" pitchFamily="18" charset="0"/>
            </a:rPr>
            <a:t>жақсыз </a:t>
          </a:r>
          <a:r>
            <a:rPr lang="ru-RU" sz="4000" b="0" i="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4000" b="0" i="0" dirty="0" err="1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 tooltip="Миксина (мұндай бет жоқ)"/>
            </a:rPr>
            <a:t>миксина</a:t>
          </a:r>
          <a:r>
            <a:rPr lang="ru-RU" sz="4000" b="0" i="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4000" b="0" i="0" dirty="0" err="1" smtClean="0">
              <a:latin typeface="Times New Roman" pitchFamily="18" charset="0"/>
              <a:cs typeface="Times New Roman" pitchFamily="18" charset="0"/>
            </a:rPr>
            <a:t>сияқты</a:t>
          </a:r>
          <a:endParaRPr lang="ru-RU" sz="4000" b="0" dirty="0">
            <a:latin typeface="Times New Roman" pitchFamily="18" charset="0"/>
            <a:cs typeface="Times New Roman" pitchFamily="18" charset="0"/>
          </a:endParaRPr>
        </a:p>
      </dgm:t>
    </dgm:pt>
    <dgm:pt modelId="{0E723B16-8B4A-407C-AAE7-283AB55D0B73}" type="parTrans" cxnId="{F895E4BC-052E-4021-B742-F075577F0A23}">
      <dgm:prSet/>
      <dgm:spPr/>
      <dgm:t>
        <a:bodyPr/>
        <a:lstStyle/>
        <a:p>
          <a:endParaRPr lang="ru-RU" b="0"/>
        </a:p>
      </dgm:t>
    </dgm:pt>
    <dgm:pt modelId="{4B1776B2-9A6B-4728-AE5A-EA02341F0DEF}" type="sibTrans" cxnId="{F895E4BC-052E-4021-B742-F075577F0A23}">
      <dgm:prSet/>
      <dgm:spPr/>
      <dgm:t>
        <a:bodyPr/>
        <a:lstStyle/>
        <a:p>
          <a:endParaRPr lang="ru-RU" b="0"/>
        </a:p>
      </dgm:t>
    </dgm:pt>
    <dgm:pt modelId="{4A627971-E3D5-4D17-B946-40263C3D2C9A}">
      <dgm:prSet phldrT="[Текст]" custT="1"/>
      <dgm:spPr/>
      <dgm:t>
        <a:bodyPr/>
        <a:lstStyle/>
        <a:p>
          <a:r>
            <a:rPr lang="ru-RU" sz="36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шеміршекті</a:t>
          </a:r>
          <a:r>
            <a:rPr lang="ru-RU" sz="3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36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tooltip="Акулалар"/>
            </a:rPr>
            <a:t>акулалар</a:t>
          </a:r>
          <a:r>
            <a:rPr lang="ru-RU" sz="3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sz="36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және </a:t>
          </a:r>
          <a:r>
            <a:rPr lang="ru-RU" sz="36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3" tooltip="Тұтасқанаттар (мұндай бет жоқ)"/>
            </a:rPr>
            <a:t>тұтасқанаттар</a:t>
          </a:r>
          <a:r>
            <a:rPr lang="ru-RU" sz="3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3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DAB2FF-35B4-45D7-84B4-F0D5461DA28D}" type="parTrans" cxnId="{65435400-871B-47F5-A667-5EEF81FEF9D9}">
      <dgm:prSet/>
      <dgm:spPr/>
      <dgm:t>
        <a:bodyPr/>
        <a:lstStyle/>
        <a:p>
          <a:endParaRPr lang="ru-RU" b="0"/>
        </a:p>
      </dgm:t>
    </dgm:pt>
    <dgm:pt modelId="{3B05DF5A-C9E7-4783-8BC4-E1C681DAC830}" type="sibTrans" cxnId="{65435400-871B-47F5-A667-5EEF81FEF9D9}">
      <dgm:prSet/>
      <dgm:spPr/>
      <dgm:t>
        <a:bodyPr/>
        <a:lstStyle/>
        <a:p>
          <a:endParaRPr lang="ru-RU" b="0"/>
        </a:p>
      </dgm:t>
    </dgm:pt>
    <dgm:pt modelId="{EE7106FF-CD07-4933-9D0F-5BE93D4699DF}">
      <dgm:prSet phldrT="[Текст]" custT="1"/>
      <dgm:spPr/>
      <dgm:t>
        <a:bodyPr/>
        <a:lstStyle/>
        <a:p>
          <a:r>
            <a:rPr lang="ru-RU" sz="3200" b="0" i="0" dirty="0" err="1" smtClean="0">
              <a:latin typeface="Times New Roman" pitchFamily="18" charset="0"/>
              <a:cs typeface="Times New Roman" pitchFamily="18" charset="0"/>
            </a:rPr>
            <a:t>сүйекті балықтар</a:t>
          </a:r>
          <a:endParaRPr lang="ru-RU" sz="3200" b="0" dirty="0">
            <a:latin typeface="Times New Roman" pitchFamily="18" charset="0"/>
            <a:cs typeface="Times New Roman" pitchFamily="18" charset="0"/>
          </a:endParaRPr>
        </a:p>
      </dgm:t>
    </dgm:pt>
    <dgm:pt modelId="{00179758-102E-4A07-BF68-5F386B15BB75}" type="parTrans" cxnId="{2BD42592-AC7E-49E3-8E16-84BCBBF4C8C7}">
      <dgm:prSet/>
      <dgm:spPr/>
      <dgm:t>
        <a:bodyPr/>
        <a:lstStyle/>
        <a:p>
          <a:endParaRPr lang="ru-RU" b="0"/>
        </a:p>
      </dgm:t>
    </dgm:pt>
    <dgm:pt modelId="{1DFBF8C4-27D2-4A02-AF81-38E4935CCDF6}" type="sibTrans" cxnId="{2BD42592-AC7E-49E3-8E16-84BCBBF4C8C7}">
      <dgm:prSet/>
      <dgm:spPr/>
      <dgm:t>
        <a:bodyPr/>
        <a:lstStyle/>
        <a:p>
          <a:endParaRPr lang="ru-RU" b="0"/>
        </a:p>
      </dgm:t>
    </dgm:pt>
    <dgm:pt modelId="{81A9E4D4-5E07-4E30-BE36-B5E72A1AF12E}" type="pres">
      <dgm:prSet presAssocID="{CACC37BC-18A0-4403-9C0B-E96A9E3819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0E561E-B71A-456D-A53C-9075D5C7D973}" type="pres">
      <dgm:prSet presAssocID="{D67E3DE1-2B16-4DA1-81B1-C34280AA3A8C}" presName="centerShape" presStyleLbl="node0" presStyleIdx="0" presStyleCnt="1"/>
      <dgm:spPr/>
      <dgm:t>
        <a:bodyPr/>
        <a:lstStyle/>
        <a:p>
          <a:endParaRPr lang="ru-RU"/>
        </a:p>
      </dgm:t>
    </dgm:pt>
    <dgm:pt modelId="{0EE6F48A-219C-4E8E-BB32-ED97871E6B24}" type="pres">
      <dgm:prSet presAssocID="{0E723B16-8B4A-407C-AAE7-283AB55D0B73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2BB26A5-EC38-4577-A1FE-6FFBA34373CE}" type="pres">
      <dgm:prSet presAssocID="{F2A4783F-FF89-4289-AFC7-7D3C82D99CD4}" presName="node" presStyleLbl="node1" presStyleIdx="0" presStyleCnt="3" custScaleX="125711" custScaleY="102018" custRadScaleRad="110713" custRadScaleInc="-29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A914D-4E26-4DEF-B8A0-A3A0D6A2E321}" type="pres">
      <dgm:prSet presAssocID="{B7DAB2FF-35B4-45D7-84B4-F0D5461DA28D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6B1C4F7D-7E2E-4345-9EEF-DF8EEF289E9D}" type="pres">
      <dgm:prSet presAssocID="{4A627971-E3D5-4D17-B946-40263C3D2C9A}" presName="node" presStyleLbl="node1" presStyleIdx="1" presStyleCnt="3" custScaleX="174473" custScaleY="107373" custRadScaleRad="95249" custRadScaleInc="-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37B28-57E2-4BC5-979B-913DE910067E}" type="pres">
      <dgm:prSet presAssocID="{00179758-102E-4A07-BF68-5F386B15BB75}" presName="parTrans" presStyleLbl="bgSibTrans2D1" presStyleIdx="2" presStyleCnt="3" custScaleX="115394" custLinFactNeighborX="-3891" custLinFactNeighborY="-5534"/>
      <dgm:spPr/>
      <dgm:t>
        <a:bodyPr/>
        <a:lstStyle/>
        <a:p>
          <a:endParaRPr lang="ru-RU"/>
        </a:p>
      </dgm:t>
    </dgm:pt>
    <dgm:pt modelId="{D2B27BA1-B4E9-493F-9D8A-5C617E8F50FA}" type="pres">
      <dgm:prSet presAssocID="{EE7106FF-CD07-4933-9D0F-5BE93D4699DF}" presName="node" presStyleLbl="node1" presStyleIdx="2" presStyleCnt="3" custScaleX="127735" custScaleY="109182" custRadScaleRad="104450" custRadScaleInc="29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C6A58F-2E0B-4FA5-AC9C-605A74C83EE5}" type="presOf" srcId="{00179758-102E-4A07-BF68-5F386B15BB75}" destId="{48237B28-57E2-4BC5-979B-913DE910067E}" srcOrd="0" destOrd="0" presId="urn:microsoft.com/office/officeart/2005/8/layout/radial4"/>
    <dgm:cxn modelId="{2BD42592-AC7E-49E3-8E16-84BCBBF4C8C7}" srcId="{D67E3DE1-2B16-4DA1-81B1-C34280AA3A8C}" destId="{EE7106FF-CD07-4933-9D0F-5BE93D4699DF}" srcOrd="2" destOrd="0" parTransId="{00179758-102E-4A07-BF68-5F386B15BB75}" sibTransId="{1DFBF8C4-27D2-4A02-AF81-38E4935CCDF6}"/>
    <dgm:cxn modelId="{378F12CA-95F7-45DD-AF76-96CEAEDEDC11}" type="presOf" srcId="{4A627971-E3D5-4D17-B946-40263C3D2C9A}" destId="{6B1C4F7D-7E2E-4345-9EEF-DF8EEF289E9D}" srcOrd="0" destOrd="0" presId="urn:microsoft.com/office/officeart/2005/8/layout/radial4"/>
    <dgm:cxn modelId="{3F57BAE1-ECF7-4D5E-901D-D40B0BE7C132}" type="presOf" srcId="{B7DAB2FF-35B4-45D7-84B4-F0D5461DA28D}" destId="{8EDA914D-4E26-4DEF-B8A0-A3A0D6A2E321}" srcOrd="0" destOrd="0" presId="urn:microsoft.com/office/officeart/2005/8/layout/radial4"/>
    <dgm:cxn modelId="{91919269-4AF3-4158-8E9E-34A5A61DE36A}" type="presOf" srcId="{CACC37BC-18A0-4403-9C0B-E96A9E38194D}" destId="{81A9E4D4-5E07-4E30-BE36-B5E72A1AF12E}" srcOrd="0" destOrd="0" presId="urn:microsoft.com/office/officeart/2005/8/layout/radial4"/>
    <dgm:cxn modelId="{7C1CD5C1-43A5-4926-BD4E-D1EC6E1FA010}" type="presOf" srcId="{F2A4783F-FF89-4289-AFC7-7D3C82D99CD4}" destId="{62BB26A5-EC38-4577-A1FE-6FFBA34373CE}" srcOrd="0" destOrd="0" presId="urn:microsoft.com/office/officeart/2005/8/layout/radial4"/>
    <dgm:cxn modelId="{F895E4BC-052E-4021-B742-F075577F0A23}" srcId="{D67E3DE1-2B16-4DA1-81B1-C34280AA3A8C}" destId="{F2A4783F-FF89-4289-AFC7-7D3C82D99CD4}" srcOrd="0" destOrd="0" parTransId="{0E723B16-8B4A-407C-AAE7-283AB55D0B73}" sibTransId="{4B1776B2-9A6B-4728-AE5A-EA02341F0DEF}"/>
    <dgm:cxn modelId="{ADB0AEC1-08A1-4947-BB22-5C3BB42301F1}" type="presOf" srcId="{EE7106FF-CD07-4933-9D0F-5BE93D4699DF}" destId="{D2B27BA1-B4E9-493F-9D8A-5C617E8F50FA}" srcOrd="0" destOrd="0" presId="urn:microsoft.com/office/officeart/2005/8/layout/radial4"/>
    <dgm:cxn modelId="{A4788780-D9DB-4B7A-B965-B009E9AC954D}" type="presOf" srcId="{0E723B16-8B4A-407C-AAE7-283AB55D0B73}" destId="{0EE6F48A-219C-4E8E-BB32-ED97871E6B24}" srcOrd="0" destOrd="0" presId="urn:microsoft.com/office/officeart/2005/8/layout/radial4"/>
    <dgm:cxn modelId="{442A1A3E-43EC-48ED-8F08-1C877A95D5E1}" type="presOf" srcId="{D67E3DE1-2B16-4DA1-81B1-C34280AA3A8C}" destId="{1B0E561E-B71A-456D-A53C-9075D5C7D973}" srcOrd="0" destOrd="0" presId="urn:microsoft.com/office/officeart/2005/8/layout/radial4"/>
    <dgm:cxn modelId="{329525D6-9DDE-470A-9CE2-E8962640B876}" srcId="{CACC37BC-18A0-4403-9C0B-E96A9E38194D}" destId="{D67E3DE1-2B16-4DA1-81B1-C34280AA3A8C}" srcOrd="0" destOrd="0" parTransId="{013F9EC5-02BC-4961-8810-4C940B2C2FE8}" sibTransId="{3104CA9C-2C21-48D6-B5E1-49F58B4DA87E}"/>
    <dgm:cxn modelId="{65435400-871B-47F5-A667-5EEF81FEF9D9}" srcId="{D67E3DE1-2B16-4DA1-81B1-C34280AA3A8C}" destId="{4A627971-E3D5-4D17-B946-40263C3D2C9A}" srcOrd="1" destOrd="0" parTransId="{B7DAB2FF-35B4-45D7-84B4-F0D5461DA28D}" sibTransId="{3B05DF5A-C9E7-4783-8BC4-E1C681DAC830}"/>
    <dgm:cxn modelId="{20C2CF64-CF39-434D-9A95-3037F1B3EDDC}" type="presParOf" srcId="{81A9E4D4-5E07-4E30-BE36-B5E72A1AF12E}" destId="{1B0E561E-B71A-456D-A53C-9075D5C7D973}" srcOrd="0" destOrd="0" presId="urn:microsoft.com/office/officeart/2005/8/layout/radial4"/>
    <dgm:cxn modelId="{D9CBC20C-5F13-451C-8EA4-1EDE1B059FC0}" type="presParOf" srcId="{81A9E4D4-5E07-4E30-BE36-B5E72A1AF12E}" destId="{0EE6F48A-219C-4E8E-BB32-ED97871E6B24}" srcOrd="1" destOrd="0" presId="urn:microsoft.com/office/officeart/2005/8/layout/radial4"/>
    <dgm:cxn modelId="{99E29317-9A22-418E-B06C-8BB323BAC343}" type="presParOf" srcId="{81A9E4D4-5E07-4E30-BE36-B5E72A1AF12E}" destId="{62BB26A5-EC38-4577-A1FE-6FFBA34373CE}" srcOrd="2" destOrd="0" presId="urn:microsoft.com/office/officeart/2005/8/layout/radial4"/>
    <dgm:cxn modelId="{EAD65C3A-3433-4AE0-98B2-108AE096968D}" type="presParOf" srcId="{81A9E4D4-5E07-4E30-BE36-B5E72A1AF12E}" destId="{8EDA914D-4E26-4DEF-B8A0-A3A0D6A2E321}" srcOrd="3" destOrd="0" presId="urn:microsoft.com/office/officeart/2005/8/layout/radial4"/>
    <dgm:cxn modelId="{A453100D-7E3D-42E5-885C-0A2E06BD6AAA}" type="presParOf" srcId="{81A9E4D4-5E07-4E30-BE36-B5E72A1AF12E}" destId="{6B1C4F7D-7E2E-4345-9EEF-DF8EEF289E9D}" srcOrd="4" destOrd="0" presId="urn:microsoft.com/office/officeart/2005/8/layout/radial4"/>
    <dgm:cxn modelId="{C046BFF9-9FDB-4046-BF8F-11500A628ED6}" type="presParOf" srcId="{81A9E4D4-5E07-4E30-BE36-B5E72A1AF12E}" destId="{48237B28-57E2-4BC5-979B-913DE910067E}" srcOrd="5" destOrd="0" presId="urn:microsoft.com/office/officeart/2005/8/layout/radial4"/>
    <dgm:cxn modelId="{02A92A55-537A-4ABC-AA2A-E2D0750149E4}" type="presParOf" srcId="{81A9E4D4-5E07-4E30-BE36-B5E72A1AF12E}" destId="{D2B27BA1-B4E9-493F-9D8A-5C617E8F50F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3B07E0-315A-42AC-991E-DB6129412CBE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CD8F6F7-1985-4A71-8EF3-66604926552B}">
      <dgm:prSet phldrT="[Текст]"/>
      <dgm:spPr/>
      <dgm:t>
        <a:bodyPr/>
        <a:lstStyle/>
        <a:p>
          <a:pPr algn="ctr"/>
          <a:endParaRPr lang="ru-RU" dirty="0"/>
        </a:p>
      </dgm:t>
    </dgm:pt>
    <dgm:pt modelId="{47138F0E-360D-47DF-B49D-4A1EE274779E}" type="parTrans" cxnId="{FB55183A-05DA-42F3-B1EE-3D3E5D574579}">
      <dgm:prSet/>
      <dgm:spPr/>
      <dgm:t>
        <a:bodyPr/>
        <a:lstStyle/>
        <a:p>
          <a:endParaRPr lang="ru-RU"/>
        </a:p>
      </dgm:t>
    </dgm:pt>
    <dgm:pt modelId="{7D7A7314-A92B-4B54-B9B8-D9E1CCFC5477}" type="sibTrans" cxnId="{FB55183A-05DA-42F3-B1EE-3D3E5D574579}">
      <dgm:prSet/>
      <dgm:spPr/>
      <dgm:t>
        <a:bodyPr/>
        <a:lstStyle/>
        <a:p>
          <a:endParaRPr lang="ru-RU"/>
        </a:p>
      </dgm:t>
    </dgm:pt>
    <dgm:pt modelId="{4CFD1A86-A7D0-47E5-A05C-939ED0367E6E}">
      <dgm:prSet phldrT="[Текст]"/>
      <dgm:spPr/>
      <dgm:t>
        <a:bodyPr/>
        <a:lstStyle/>
        <a:p>
          <a:pPr algn="ctr"/>
          <a:r>
            <a: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Балық тіршілігінде су температурасы маңызды рөль атқарады.  Су температурасының өзгеруі зат алмасу прцестерінің жүруіне, тыныс алу интенсивтілігіне, қоректі қорыту, сіңіру жылдамдығына үлкен әсер етеді (Н. С. Строганов, 1962);  сонымен қатар  температура жыныс бездерінің дамуы кезінде де әсер етеді. </a:t>
          </a:r>
          <a:endParaRPr lang="ru-RU" b="1" dirty="0">
            <a:solidFill>
              <a:srgbClr val="FF0000"/>
            </a:solidFill>
          </a:endParaRPr>
        </a:p>
      </dgm:t>
    </dgm:pt>
    <dgm:pt modelId="{CEC7175D-996A-4B98-B35A-B08621198927}" type="parTrans" cxnId="{D9AB6F1D-1E4C-4114-93C5-DAC72FD419ED}">
      <dgm:prSet/>
      <dgm:spPr/>
      <dgm:t>
        <a:bodyPr/>
        <a:lstStyle/>
        <a:p>
          <a:endParaRPr lang="ru-RU"/>
        </a:p>
      </dgm:t>
    </dgm:pt>
    <dgm:pt modelId="{B5EBA28C-0426-4E56-B538-4E1CB4BA5CA2}" type="sibTrans" cxnId="{D9AB6F1D-1E4C-4114-93C5-DAC72FD419ED}">
      <dgm:prSet/>
      <dgm:spPr/>
      <dgm:t>
        <a:bodyPr/>
        <a:lstStyle/>
        <a:p>
          <a:endParaRPr lang="ru-RU"/>
        </a:p>
      </dgm:t>
    </dgm:pt>
    <dgm:pt modelId="{D9255099-6268-413F-B922-23230247B580}">
      <dgm:prSet phldrT="[Текст]"/>
      <dgm:spPr/>
      <dgm:t>
        <a:bodyPr/>
        <a:lstStyle/>
        <a:p>
          <a:pPr algn="ctr"/>
          <a:endParaRPr lang="ru-RU" dirty="0"/>
        </a:p>
      </dgm:t>
    </dgm:pt>
    <dgm:pt modelId="{E06303AA-62F2-420C-A752-39FF5C1B925C}" type="parTrans" cxnId="{6EC05F3B-4B0D-49AB-B90C-CF79EF2CABAC}">
      <dgm:prSet/>
      <dgm:spPr/>
      <dgm:t>
        <a:bodyPr/>
        <a:lstStyle/>
        <a:p>
          <a:endParaRPr lang="ru-RU"/>
        </a:p>
      </dgm:t>
    </dgm:pt>
    <dgm:pt modelId="{4AFAC5F5-3FD1-4A75-8080-2D653A2DBCC9}" type="sibTrans" cxnId="{6EC05F3B-4B0D-49AB-B90C-CF79EF2CABAC}">
      <dgm:prSet/>
      <dgm:spPr/>
      <dgm:t>
        <a:bodyPr/>
        <a:lstStyle/>
        <a:p>
          <a:endParaRPr lang="ru-RU"/>
        </a:p>
      </dgm:t>
    </dgm:pt>
    <dgm:pt modelId="{F26BDDA5-D2A1-4F35-8880-55313EF653D7}">
      <dgm:prSet phldrT="[Текст]"/>
      <dgm:spPr/>
      <dgm:t>
        <a:bodyPr/>
        <a:lstStyle/>
        <a:p>
          <a:pPr algn="ctr"/>
          <a:r>
            <a: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Судың температурасының бір сәтте өзгеруі балықтардың массылық өліміне әкеледі.</a:t>
          </a:r>
          <a:endParaRPr lang="ru-RU" b="1" dirty="0">
            <a:solidFill>
              <a:srgbClr val="002060"/>
            </a:solidFill>
          </a:endParaRPr>
        </a:p>
      </dgm:t>
    </dgm:pt>
    <dgm:pt modelId="{907F362A-4030-489B-90F5-66F4795662B5}" type="parTrans" cxnId="{FF70817E-5772-4C15-A38A-816309F5A8C9}">
      <dgm:prSet/>
      <dgm:spPr/>
      <dgm:t>
        <a:bodyPr/>
        <a:lstStyle/>
        <a:p>
          <a:endParaRPr lang="ru-RU"/>
        </a:p>
      </dgm:t>
    </dgm:pt>
    <dgm:pt modelId="{D89A7717-A90C-4E21-9525-1AC66A396AC3}" type="sibTrans" cxnId="{FF70817E-5772-4C15-A38A-816309F5A8C9}">
      <dgm:prSet/>
      <dgm:spPr/>
      <dgm:t>
        <a:bodyPr/>
        <a:lstStyle/>
        <a:p>
          <a:endParaRPr lang="ru-RU"/>
        </a:p>
      </dgm:t>
    </dgm:pt>
    <dgm:pt modelId="{B409272D-9D85-4C0C-8AE1-18D5591B84FF}">
      <dgm:prSet phldrT="[Текст]"/>
      <dgm:spPr/>
      <dgm:t>
        <a:bodyPr/>
        <a:lstStyle/>
        <a:p>
          <a:pPr algn="ctr"/>
          <a:endParaRPr lang="kk-KZ" dirty="0" smtClean="0"/>
        </a:p>
      </dgm:t>
    </dgm:pt>
    <dgm:pt modelId="{F9179110-1A7C-4EB5-A3C2-8CEFFF936CE0}" type="parTrans" cxnId="{888D5E99-B3A0-4245-8300-D273BDEE605A}">
      <dgm:prSet/>
      <dgm:spPr/>
      <dgm:t>
        <a:bodyPr/>
        <a:lstStyle/>
        <a:p>
          <a:endParaRPr lang="ru-RU"/>
        </a:p>
      </dgm:t>
    </dgm:pt>
    <dgm:pt modelId="{F320BE50-0B79-4A6C-A1B9-0E1B5AA3FE4F}" type="sibTrans" cxnId="{888D5E99-B3A0-4245-8300-D273BDEE605A}">
      <dgm:prSet/>
      <dgm:spPr/>
      <dgm:t>
        <a:bodyPr/>
        <a:lstStyle/>
        <a:p>
          <a:endParaRPr lang="ru-RU"/>
        </a:p>
      </dgm:t>
    </dgm:pt>
    <dgm:pt modelId="{41DD0342-51DD-4E45-B6AF-F06AF79EADB8}">
      <dgm:prSet phldrT="[Текст]"/>
      <dgm:spPr/>
      <dgm:t>
        <a:bodyPr/>
        <a:lstStyle/>
        <a:p>
          <a:pPr algn="ctr"/>
          <a:r>
            <a:rPr lang="kk-K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Суық сулы балықтардың өлуі су температурасының жоғарылауынын болуы мүмкін, бірақ негізінен температура өлімге тікелей қатысты емес, оттек режимінің өзгеруі, тыныс алу жағдайының нашарлауы арқылы жанама түрде әсер етеді.</a:t>
          </a:r>
          <a:endParaRPr lang="ru-RU" b="1" dirty="0">
            <a:solidFill>
              <a:srgbClr val="C00000"/>
            </a:solidFill>
          </a:endParaRPr>
        </a:p>
      </dgm:t>
    </dgm:pt>
    <dgm:pt modelId="{0FB5D2AE-9FE7-4EC3-A612-D3DF357DE826}" type="parTrans" cxnId="{783BED50-79DB-41A9-9721-C83AB277F35E}">
      <dgm:prSet/>
      <dgm:spPr/>
      <dgm:t>
        <a:bodyPr/>
        <a:lstStyle/>
        <a:p>
          <a:endParaRPr lang="ru-RU"/>
        </a:p>
      </dgm:t>
    </dgm:pt>
    <dgm:pt modelId="{3A435535-D139-41A3-9472-6F26DE192B68}" type="sibTrans" cxnId="{783BED50-79DB-41A9-9721-C83AB277F35E}">
      <dgm:prSet/>
      <dgm:spPr/>
      <dgm:t>
        <a:bodyPr/>
        <a:lstStyle/>
        <a:p>
          <a:endParaRPr lang="ru-RU"/>
        </a:p>
      </dgm:t>
    </dgm:pt>
    <dgm:pt modelId="{B74C96ED-1CD1-490E-882E-FC253719C455}">
      <dgm:prSet phldrT="[Текст]"/>
      <dgm:spPr/>
      <dgm:t>
        <a:bodyPr/>
        <a:lstStyle/>
        <a:p>
          <a:pPr algn="ctr"/>
          <a:endParaRPr lang="ru-RU" dirty="0"/>
        </a:p>
      </dgm:t>
    </dgm:pt>
    <dgm:pt modelId="{168DC67D-E062-4F66-A0C2-140E9426AF88}" type="parTrans" cxnId="{A2B78367-AAD0-46DF-9A04-2AF11F9A16F3}">
      <dgm:prSet/>
      <dgm:spPr/>
      <dgm:t>
        <a:bodyPr/>
        <a:lstStyle/>
        <a:p>
          <a:endParaRPr lang="ru-RU"/>
        </a:p>
      </dgm:t>
    </dgm:pt>
    <dgm:pt modelId="{58209411-B1F7-4907-A5AF-4EC441498D70}" type="sibTrans" cxnId="{A2B78367-AAD0-46DF-9A04-2AF11F9A16F3}">
      <dgm:prSet/>
      <dgm:spPr/>
      <dgm:t>
        <a:bodyPr/>
        <a:lstStyle/>
        <a:p>
          <a:endParaRPr lang="ru-RU"/>
        </a:p>
      </dgm:t>
    </dgm:pt>
    <dgm:pt modelId="{835FACC2-42F0-443A-B140-3AF43F579D80}" type="pres">
      <dgm:prSet presAssocID="{583B07E0-315A-42AC-991E-DB6129412CB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5CA82C-FE90-4D01-9D97-8E4A69E41D0C}" type="pres">
      <dgm:prSet presAssocID="{2CD8F6F7-1985-4A71-8EF3-66604926552B}" presName="composite" presStyleCnt="0"/>
      <dgm:spPr/>
    </dgm:pt>
    <dgm:pt modelId="{04C49EC4-C06A-4F5E-989F-4415A852855E}" type="pres">
      <dgm:prSet presAssocID="{2CD8F6F7-1985-4A71-8EF3-6660492655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BA5F9-D099-4099-A330-7414C3525500}" type="pres">
      <dgm:prSet presAssocID="{2CD8F6F7-1985-4A71-8EF3-6660492655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7CB80-7228-4C84-8B9B-BA7EACE92DBE}" type="pres">
      <dgm:prSet presAssocID="{7D7A7314-A92B-4B54-B9B8-D9E1CCFC5477}" presName="sp" presStyleCnt="0"/>
      <dgm:spPr/>
    </dgm:pt>
    <dgm:pt modelId="{9BBEE1B4-DA6E-4F69-AE2A-F0D88568BEB1}" type="pres">
      <dgm:prSet presAssocID="{D9255099-6268-413F-B922-23230247B580}" presName="composite" presStyleCnt="0"/>
      <dgm:spPr/>
    </dgm:pt>
    <dgm:pt modelId="{137F54BA-0456-4323-A7FA-CC2CC77460B0}" type="pres">
      <dgm:prSet presAssocID="{D9255099-6268-413F-B922-23230247B58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628C5B-13FF-45E2-86D5-1CD2D734B773}" type="pres">
      <dgm:prSet presAssocID="{D9255099-6268-413F-B922-23230247B58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9A814-D6F5-496C-85B0-4F1EFCF7D9BE}" type="pres">
      <dgm:prSet presAssocID="{4AFAC5F5-3FD1-4A75-8080-2D653A2DBCC9}" presName="sp" presStyleCnt="0"/>
      <dgm:spPr/>
    </dgm:pt>
    <dgm:pt modelId="{C0585528-57F1-4E55-8D25-F5EE12B0BD89}" type="pres">
      <dgm:prSet presAssocID="{B409272D-9D85-4C0C-8AE1-18D5591B84FF}" presName="composite" presStyleCnt="0"/>
      <dgm:spPr/>
    </dgm:pt>
    <dgm:pt modelId="{54896B1E-0DF0-47B8-8148-7B254EE24270}" type="pres">
      <dgm:prSet presAssocID="{B409272D-9D85-4C0C-8AE1-18D5591B84FF}" presName="parentText" presStyleLbl="alignNode1" presStyleIdx="2" presStyleCnt="3" custLinFactNeighborX="2277" custLinFactNeighborY="-28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72A6D-DC40-4AFF-BAAC-2C9F39E22F1A}" type="pres">
      <dgm:prSet presAssocID="{B409272D-9D85-4C0C-8AE1-18D5591B84FF}" presName="descendantText" presStyleLbl="alignAcc1" presStyleIdx="2" presStyleCnt="3" custLinFactNeighborX="137" custLinFactNeighborY="-3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8D5E99-B3A0-4245-8300-D273BDEE605A}" srcId="{583B07E0-315A-42AC-991E-DB6129412CBE}" destId="{B409272D-9D85-4C0C-8AE1-18D5591B84FF}" srcOrd="2" destOrd="0" parTransId="{F9179110-1A7C-4EB5-A3C2-8CEFFF936CE0}" sibTransId="{F320BE50-0B79-4A6C-A1B9-0E1B5AA3FE4F}"/>
    <dgm:cxn modelId="{783BED50-79DB-41A9-9721-C83AB277F35E}" srcId="{B409272D-9D85-4C0C-8AE1-18D5591B84FF}" destId="{41DD0342-51DD-4E45-B6AF-F06AF79EADB8}" srcOrd="0" destOrd="0" parTransId="{0FB5D2AE-9FE7-4EC3-A612-D3DF357DE826}" sibTransId="{3A435535-D139-41A3-9472-6F26DE192B68}"/>
    <dgm:cxn modelId="{DFE1AB43-561D-4F75-9A58-945385DA6028}" type="presOf" srcId="{B74C96ED-1CD1-490E-882E-FC253719C455}" destId="{10D72A6D-DC40-4AFF-BAAC-2C9F39E22F1A}" srcOrd="0" destOrd="1" presId="urn:microsoft.com/office/officeart/2005/8/layout/chevron2"/>
    <dgm:cxn modelId="{D9AB6F1D-1E4C-4114-93C5-DAC72FD419ED}" srcId="{2CD8F6F7-1985-4A71-8EF3-66604926552B}" destId="{4CFD1A86-A7D0-47E5-A05C-939ED0367E6E}" srcOrd="0" destOrd="0" parTransId="{CEC7175D-996A-4B98-B35A-B08621198927}" sibTransId="{B5EBA28C-0426-4E56-B538-4E1CB4BA5CA2}"/>
    <dgm:cxn modelId="{5319DA3E-11AA-4F4B-AB8D-414D093AE0C6}" type="presOf" srcId="{4CFD1A86-A7D0-47E5-A05C-939ED0367E6E}" destId="{517BA5F9-D099-4099-A330-7414C3525500}" srcOrd="0" destOrd="0" presId="urn:microsoft.com/office/officeart/2005/8/layout/chevron2"/>
    <dgm:cxn modelId="{A2B78367-AAD0-46DF-9A04-2AF11F9A16F3}" srcId="{B409272D-9D85-4C0C-8AE1-18D5591B84FF}" destId="{B74C96ED-1CD1-490E-882E-FC253719C455}" srcOrd="1" destOrd="0" parTransId="{168DC67D-E062-4F66-A0C2-140E9426AF88}" sibTransId="{58209411-B1F7-4907-A5AF-4EC441498D70}"/>
    <dgm:cxn modelId="{B032AE6B-FD58-4A33-A0AA-EB96E14D0583}" type="presOf" srcId="{583B07E0-315A-42AC-991E-DB6129412CBE}" destId="{835FACC2-42F0-443A-B140-3AF43F579D80}" srcOrd="0" destOrd="0" presId="urn:microsoft.com/office/officeart/2005/8/layout/chevron2"/>
    <dgm:cxn modelId="{6EC05F3B-4B0D-49AB-B90C-CF79EF2CABAC}" srcId="{583B07E0-315A-42AC-991E-DB6129412CBE}" destId="{D9255099-6268-413F-B922-23230247B580}" srcOrd="1" destOrd="0" parTransId="{E06303AA-62F2-420C-A752-39FF5C1B925C}" sibTransId="{4AFAC5F5-3FD1-4A75-8080-2D653A2DBCC9}"/>
    <dgm:cxn modelId="{FB55183A-05DA-42F3-B1EE-3D3E5D574579}" srcId="{583B07E0-315A-42AC-991E-DB6129412CBE}" destId="{2CD8F6F7-1985-4A71-8EF3-66604926552B}" srcOrd="0" destOrd="0" parTransId="{47138F0E-360D-47DF-B49D-4A1EE274779E}" sibTransId="{7D7A7314-A92B-4B54-B9B8-D9E1CCFC5477}"/>
    <dgm:cxn modelId="{2027AEAB-042F-42D5-8B7C-FD13996BA084}" type="presOf" srcId="{F26BDDA5-D2A1-4F35-8880-55313EF653D7}" destId="{C3628C5B-13FF-45E2-86D5-1CD2D734B773}" srcOrd="0" destOrd="0" presId="urn:microsoft.com/office/officeart/2005/8/layout/chevron2"/>
    <dgm:cxn modelId="{DB08BA62-6EFE-4101-9FC5-9D4371341171}" type="presOf" srcId="{2CD8F6F7-1985-4A71-8EF3-66604926552B}" destId="{04C49EC4-C06A-4F5E-989F-4415A852855E}" srcOrd="0" destOrd="0" presId="urn:microsoft.com/office/officeart/2005/8/layout/chevron2"/>
    <dgm:cxn modelId="{DB5C74EB-BB09-44A5-85AA-7E6D7F07A76A}" type="presOf" srcId="{D9255099-6268-413F-B922-23230247B580}" destId="{137F54BA-0456-4323-A7FA-CC2CC77460B0}" srcOrd="0" destOrd="0" presId="urn:microsoft.com/office/officeart/2005/8/layout/chevron2"/>
    <dgm:cxn modelId="{FF70817E-5772-4C15-A38A-816309F5A8C9}" srcId="{D9255099-6268-413F-B922-23230247B580}" destId="{F26BDDA5-D2A1-4F35-8880-55313EF653D7}" srcOrd="0" destOrd="0" parTransId="{907F362A-4030-489B-90F5-66F4795662B5}" sibTransId="{D89A7717-A90C-4E21-9525-1AC66A396AC3}"/>
    <dgm:cxn modelId="{3A023DBE-ECE0-4A29-977E-3EB103526BD8}" type="presOf" srcId="{41DD0342-51DD-4E45-B6AF-F06AF79EADB8}" destId="{10D72A6D-DC40-4AFF-BAAC-2C9F39E22F1A}" srcOrd="0" destOrd="0" presId="urn:microsoft.com/office/officeart/2005/8/layout/chevron2"/>
    <dgm:cxn modelId="{425D9ED5-D3FA-4961-9BE8-08877AEDD5C5}" type="presOf" srcId="{B409272D-9D85-4C0C-8AE1-18D5591B84FF}" destId="{54896B1E-0DF0-47B8-8148-7B254EE24270}" srcOrd="0" destOrd="0" presId="urn:microsoft.com/office/officeart/2005/8/layout/chevron2"/>
    <dgm:cxn modelId="{0A78A59B-EFE3-41F0-81E6-34FB4D6716D7}" type="presParOf" srcId="{835FACC2-42F0-443A-B140-3AF43F579D80}" destId="{8D5CA82C-FE90-4D01-9D97-8E4A69E41D0C}" srcOrd="0" destOrd="0" presId="urn:microsoft.com/office/officeart/2005/8/layout/chevron2"/>
    <dgm:cxn modelId="{64DF41D7-4353-415A-AE11-DA00CB031602}" type="presParOf" srcId="{8D5CA82C-FE90-4D01-9D97-8E4A69E41D0C}" destId="{04C49EC4-C06A-4F5E-989F-4415A852855E}" srcOrd="0" destOrd="0" presId="urn:microsoft.com/office/officeart/2005/8/layout/chevron2"/>
    <dgm:cxn modelId="{71D130B1-754A-430D-BCC4-2D9F7CCD6C1D}" type="presParOf" srcId="{8D5CA82C-FE90-4D01-9D97-8E4A69E41D0C}" destId="{517BA5F9-D099-4099-A330-7414C3525500}" srcOrd="1" destOrd="0" presId="urn:microsoft.com/office/officeart/2005/8/layout/chevron2"/>
    <dgm:cxn modelId="{4FC11343-5451-4173-8A3F-C334285453D6}" type="presParOf" srcId="{835FACC2-42F0-443A-B140-3AF43F579D80}" destId="{B197CB80-7228-4C84-8B9B-BA7EACE92DBE}" srcOrd="1" destOrd="0" presId="urn:microsoft.com/office/officeart/2005/8/layout/chevron2"/>
    <dgm:cxn modelId="{14C4F207-286C-48EA-9316-35A2E0F000FF}" type="presParOf" srcId="{835FACC2-42F0-443A-B140-3AF43F579D80}" destId="{9BBEE1B4-DA6E-4F69-AE2A-F0D88568BEB1}" srcOrd="2" destOrd="0" presId="urn:microsoft.com/office/officeart/2005/8/layout/chevron2"/>
    <dgm:cxn modelId="{D0831B74-063C-4741-8DDC-48AB4EEAE158}" type="presParOf" srcId="{9BBEE1B4-DA6E-4F69-AE2A-F0D88568BEB1}" destId="{137F54BA-0456-4323-A7FA-CC2CC77460B0}" srcOrd="0" destOrd="0" presId="urn:microsoft.com/office/officeart/2005/8/layout/chevron2"/>
    <dgm:cxn modelId="{E1E9356D-0F51-44BE-8AE1-8079BDB5D3DE}" type="presParOf" srcId="{9BBEE1B4-DA6E-4F69-AE2A-F0D88568BEB1}" destId="{C3628C5B-13FF-45E2-86D5-1CD2D734B773}" srcOrd="1" destOrd="0" presId="urn:microsoft.com/office/officeart/2005/8/layout/chevron2"/>
    <dgm:cxn modelId="{F7C8ACCC-3108-4BD3-A11E-D6BEBB91BB8D}" type="presParOf" srcId="{835FACC2-42F0-443A-B140-3AF43F579D80}" destId="{35C9A814-D6F5-496C-85B0-4F1EFCF7D9BE}" srcOrd="3" destOrd="0" presId="urn:microsoft.com/office/officeart/2005/8/layout/chevron2"/>
    <dgm:cxn modelId="{AA6A29A5-5ACA-4DEA-A37D-B37671779D7E}" type="presParOf" srcId="{835FACC2-42F0-443A-B140-3AF43F579D80}" destId="{C0585528-57F1-4E55-8D25-F5EE12B0BD89}" srcOrd="4" destOrd="0" presId="urn:microsoft.com/office/officeart/2005/8/layout/chevron2"/>
    <dgm:cxn modelId="{6EC72C7F-83C7-4520-83CB-66208C8AAE57}" type="presParOf" srcId="{C0585528-57F1-4E55-8D25-F5EE12B0BD89}" destId="{54896B1E-0DF0-47B8-8148-7B254EE24270}" srcOrd="0" destOrd="0" presId="urn:microsoft.com/office/officeart/2005/8/layout/chevron2"/>
    <dgm:cxn modelId="{51A9D19A-BD65-4E14-AA07-B16E596D835B}" type="presParOf" srcId="{C0585528-57F1-4E55-8D25-F5EE12B0BD89}" destId="{10D72A6D-DC40-4AFF-BAAC-2C9F39E22F1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5110A2-0F28-47D3-872D-443B0FF20C9C}" type="doc">
      <dgm:prSet loTypeId="urn:microsoft.com/office/officeart/2005/8/layout/hList6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501794AE-9982-4E60-8D31-E7E92273CFB7}">
      <dgm:prSet custT="1"/>
      <dgm:spPr/>
      <dgm:t>
        <a:bodyPr/>
        <a:lstStyle/>
        <a:p>
          <a:pPr rtl="0"/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Балықтар әр түрлі су қоймаларда түршілік етеді.Соған сәйкес олардың дене ұзындығы, формасы да әр түрлі болады.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0582F9C-29D8-4787-B40A-C83E1B1F7D0A}" type="parTrans" cxnId="{C5291558-298E-4C4B-B632-CAC71F43CEE4}">
      <dgm:prSet/>
      <dgm:spPr/>
      <dgm:t>
        <a:bodyPr/>
        <a:lstStyle/>
        <a:p>
          <a:endParaRPr lang="ru-RU"/>
        </a:p>
      </dgm:t>
    </dgm:pt>
    <dgm:pt modelId="{AAED29B5-7DFF-4359-9193-258EEBBE0718}" type="sibTrans" cxnId="{C5291558-298E-4C4B-B632-CAC71F43CEE4}">
      <dgm:prSet/>
      <dgm:spPr/>
      <dgm:t>
        <a:bodyPr/>
        <a:lstStyle/>
        <a:p>
          <a:endParaRPr lang="ru-RU"/>
        </a:p>
      </dgm:t>
    </dgm:pt>
    <dgm:pt modelId="{123A30CE-5E41-4CBA-8536-CA85626472C4}">
      <dgm:prSet custT="1"/>
      <dgm:spPr/>
      <dgm:t>
        <a:bodyPr/>
        <a:lstStyle/>
        <a:p>
          <a:pPr rtl="0"/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Мысалы, өзенде тіршілік ететін балықтарда(бахтах) өзен ағысына қарсы жүзуіне , ағысы қатты өзендерде жүзуіне байланысты денелесі созылыңқы болады. </a:t>
          </a:r>
          <a:endParaRPr lang="kk-KZ" sz="2400" dirty="0">
            <a:latin typeface="Times New Roman" pitchFamily="18" charset="0"/>
            <a:cs typeface="Times New Roman" pitchFamily="18" charset="0"/>
          </a:endParaRPr>
        </a:p>
      </dgm:t>
    </dgm:pt>
    <dgm:pt modelId="{DF304ABB-44C8-4866-93DB-A068E81FDE5C}" type="parTrans" cxnId="{A30927A2-C868-4398-BC8F-6F62B384A94A}">
      <dgm:prSet/>
      <dgm:spPr/>
      <dgm:t>
        <a:bodyPr/>
        <a:lstStyle/>
        <a:p>
          <a:endParaRPr lang="ru-RU"/>
        </a:p>
      </dgm:t>
    </dgm:pt>
    <dgm:pt modelId="{4B136268-A909-4657-93C6-2BE657DAE821}" type="sibTrans" cxnId="{A30927A2-C868-4398-BC8F-6F62B384A94A}">
      <dgm:prSet/>
      <dgm:spPr/>
      <dgm:t>
        <a:bodyPr/>
        <a:lstStyle/>
        <a:p>
          <a:endParaRPr lang="ru-RU"/>
        </a:p>
      </dgm:t>
    </dgm:pt>
    <dgm:pt modelId="{804B3FCA-367E-4C68-8B68-4B687EAA885E}">
      <dgm:prSet custT="1"/>
      <dgm:spPr/>
      <dgm:t>
        <a:bodyPr/>
        <a:lstStyle/>
        <a:p>
          <a:pPr rtl="0"/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Ал көлдерде тіршілік ететін(тұқыларда) денелері биіктеу болады.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19749917-CB19-4C0B-85A0-67858DFB0247}" type="parTrans" cxnId="{5DA3C848-4A8C-431D-9C34-FFEFDC6AC1AC}">
      <dgm:prSet/>
      <dgm:spPr/>
      <dgm:t>
        <a:bodyPr/>
        <a:lstStyle/>
        <a:p>
          <a:endParaRPr lang="ru-RU"/>
        </a:p>
      </dgm:t>
    </dgm:pt>
    <dgm:pt modelId="{2809BA8B-D67A-4218-A2B9-B91C0E028697}" type="sibTrans" cxnId="{5DA3C848-4A8C-431D-9C34-FFEFDC6AC1AC}">
      <dgm:prSet/>
      <dgm:spPr/>
      <dgm:t>
        <a:bodyPr/>
        <a:lstStyle/>
        <a:p>
          <a:endParaRPr lang="ru-RU"/>
        </a:p>
      </dgm:t>
    </dgm:pt>
    <dgm:pt modelId="{F96699F0-E20E-4A98-8868-615C597C5CDD}" type="pres">
      <dgm:prSet presAssocID="{D55110A2-0F28-47D3-872D-443B0FF20C9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983377-CF42-4518-9597-C5D8BB47799C}" type="pres">
      <dgm:prSet presAssocID="{501794AE-9982-4E60-8D31-E7E92273CFB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7FD62-F09F-41FD-BA52-6057DB97F2E5}" type="pres">
      <dgm:prSet presAssocID="{AAED29B5-7DFF-4359-9193-258EEBBE0718}" presName="sibTrans" presStyleCnt="0"/>
      <dgm:spPr/>
    </dgm:pt>
    <dgm:pt modelId="{3CE044B2-FBBC-45BD-A8ED-918BAF5E6027}" type="pres">
      <dgm:prSet presAssocID="{123A30CE-5E41-4CBA-8536-CA85626472C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0ABD0-6982-47A5-AEF8-A5B5E4C2F14E}" type="pres">
      <dgm:prSet presAssocID="{4B136268-A909-4657-93C6-2BE657DAE821}" presName="sibTrans" presStyleCnt="0"/>
      <dgm:spPr/>
    </dgm:pt>
    <dgm:pt modelId="{153A5556-DDED-464C-B326-886FF8188CBC}" type="pres">
      <dgm:prSet presAssocID="{804B3FCA-367E-4C68-8B68-4B687EAA885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0927A2-C868-4398-BC8F-6F62B384A94A}" srcId="{D55110A2-0F28-47D3-872D-443B0FF20C9C}" destId="{123A30CE-5E41-4CBA-8536-CA85626472C4}" srcOrd="1" destOrd="0" parTransId="{DF304ABB-44C8-4866-93DB-A068E81FDE5C}" sibTransId="{4B136268-A909-4657-93C6-2BE657DAE821}"/>
    <dgm:cxn modelId="{2E942F90-6AE0-42F2-AC2A-E3A1AF73EECF}" type="presOf" srcId="{501794AE-9982-4E60-8D31-E7E92273CFB7}" destId="{84983377-CF42-4518-9597-C5D8BB47799C}" srcOrd="0" destOrd="0" presId="urn:microsoft.com/office/officeart/2005/8/layout/hList6"/>
    <dgm:cxn modelId="{69ACDEAE-35FF-462F-A4D0-F8F945D52D0E}" type="presOf" srcId="{123A30CE-5E41-4CBA-8536-CA85626472C4}" destId="{3CE044B2-FBBC-45BD-A8ED-918BAF5E6027}" srcOrd="0" destOrd="0" presId="urn:microsoft.com/office/officeart/2005/8/layout/hList6"/>
    <dgm:cxn modelId="{30265F1E-E464-49F3-AECB-A1EC3DD50B22}" type="presOf" srcId="{D55110A2-0F28-47D3-872D-443B0FF20C9C}" destId="{F96699F0-E20E-4A98-8868-615C597C5CDD}" srcOrd="0" destOrd="0" presId="urn:microsoft.com/office/officeart/2005/8/layout/hList6"/>
    <dgm:cxn modelId="{C5291558-298E-4C4B-B632-CAC71F43CEE4}" srcId="{D55110A2-0F28-47D3-872D-443B0FF20C9C}" destId="{501794AE-9982-4E60-8D31-E7E92273CFB7}" srcOrd="0" destOrd="0" parTransId="{A0582F9C-29D8-4787-B40A-C83E1B1F7D0A}" sibTransId="{AAED29B5-7DFF-4359-9193-258EEBBE0718}"/>
    <dgm:cxn modelId="{5DA3C848-4A8C-431D-9C34-FFEFDC6AC1AC}" srcId="{D55110A2-0F28-47D3-872D-443B0FF20C9C}" destId="{804B3FCA-367E-4C68-8B68-4B687EAA885E}" srcOrd="2" destOrd="0" parTransId="{19749917-CB19-4C0B-85A0-67858DFB0247}" sibTransId="{2809BA8B-D67A-4218-A2B9-B91C0E028697}"/>
    <dgm:cxn modelId="{6990D126-69E2-405D-897C-0634E1EC0059}" type="presOf" srcId="{804B3FCA-367E-4C68-8B68-4B687EAA885E}" destId="{153A5556-DDED-464C-B326-886FF8188CBC}" srcOrd="0" destOrd="0" presId="urn:microsoft.com/office/officeart/2005/8/layout/hList6"/>
    <dgm:cxn modelId="{804E6835-746D-4B67-80CF-7FCAF6D9AC00}" type="presParOf" srcId="{F96699F0-E20E-4A98-8868-615C597C5CDD}" destId="{84983377-CF42-4518-9597-C5D8BB47799C}" srcOrd="0" destOrd="0" presId="urn:microsoft.com/office/officeart/2005/8/layout/hList6"/>
    <dgm:cxn modelId="{74BBB79D-898D-40A6-A4D0-7247D9D6082A}" type="presParOf" srcId="{F96699F0-E20E-4A98-8868-615C597C5CDD}" destId="{EAD7FD62-F09F-41FD-BA52-6057DB97F2E5}" srcOrd="1" destOrd="0" presId="urn:microsoft.com/office/officeart/2005/8/layout/hList6"/>
    <dgm:cxn modelId="{74BF6AEB-A1F2-4B97-9D02-9A37982060CF}" type="presParOf" srcId="{F96699F0-E20E-4A98-8868-615C597C5CDD}" destId="{3CE044B2-FBBC-45BD-A8ED-918BAF5E6027}" srcOrd="2" destOrd="0" presId="urn:microsoft.com/office/officeart/2005/8/layout/hList6"/>
    <dgm:cxn modelId="{73AC8A86-830A-4968-84B4-1D3DB1D54C5A}" type="presParOf" srcId="{F96699F0-E20E-4A98-8868-615C597C5CDD}" destId="{E0B0ABD0-6982-47A5-AEF8-A5B5E4C2F14E}" srcOrd="3" destOrd="0" presId="urn:microsoft.com/office/officeart/2005/8/layout/hList6"/>
    <dgm:cxn modelId="{6ACA2AB7-F443-4BEC-8765-5CE30980576E}" type="presParOf" srcId="{F96699F0-E20E-4A98-8868-615C597C5CDD}" destId="{153A5556-DDED-464C-B326-886FF8188CB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727BE7-ADA3-47E5-B7C8-CF4674F80293}" type="doc">
      <dgm:prSet loTypeId="urn:microsoft.com/office/officeart/2005/8/layout/chevron2" loCatId="process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A244C79-36C2-4BB3-9215-15EECC9AEA4B}">
      <dgm:prSet phldrT="[Текст]"/>
      <dgm:spPr/>
      <dgm:t>
        <a:bodyPr/>
        <a:lstStyle/>
        <a:p>
          <a:endParaRPr lang="ru-RU" dirty="0"/>
        </a:p>
      </dgm:t>
    </dgm:pt>
    <dgm:pt modelId="{7BC2AEF0-2E90-4D56-BEF3-380E7EB789CA}" type="parTrans" cxnId="{A1C782FA-7280-40E4-8EB2-5A88C1332DD7}">
      <dgm:prSet/>
      <dgm:spPr/>
      <dgm:t>
        <a:bodyPr/>
        <a:lstStyle/>
        <a:p>
          <a:endParaRPr lang="ru-RU"/>
        </a:p>
      </dgm:t>
    </dgm:pt>
    <dgm:pt modelId="{305BAB08-25D0-41CB-99A8-FA007EE6292F}" type="sibTrans" cxnId="{A1C782FA-7280-40E4-8EB2-5A88C1332DD7}">
      <dgm:prSet/>
      <dgm:spPr/>
      <dgm:t>
        <a:bodyPr/>
        <a:lstStyle/>
        <a:p>
          <a:endParaRPr lang="ru-RU"/>
        </a:p>
      </dgm:t>
    </dgm:pt>
    <dgm:pt modelId="{863859B6-171B-40A5-954B-DC75C6DC3322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Морфометрически-ландшафтные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факторы. К ним относятся: месторасположение, форма, площадь и глубина пруда, состояние его ложа.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ADF89D4-E606-486C-9BE7-C0CC1D207F6D}" type="parTrans" cxnId="{82AFE9E7-ABCE-4E62-8162-0836B7DAE134}">
      <dgm:prSet/>
      <dgm:spPr/>
      <dgm:t>
        <a:bodyPr/>
        <a:lstStyle/>
        <a:p>
          <a:endParaRPr lang="ru-RU"/>
        </a:p>
      </dgm:t>
    </dgm:pt>
    <dgm:pt modelId="{DE3F8B22-E1B5-4645-980D-72B7B9C790A3}" type="sibTrans" cxnId="{82AFE9E7-ABCE-4E62-8162-0836B7DAE134}">
      <dgm:prSet/>
      <dgm:spPr/>
      <dgm:t>
        <a:bodyPr/>
        <a:lstStyle/>
        <a:p>
          <a:endParaRPr lang="ru-RU"/>
        </a:p>
      </dgm:t>
    </dgm:pt>
    <dgm:pt modelId="{CD11665A-93D5-4B80-9493-CE85B3DEAB7E}">
      <dgm:prSet phldrT="[Текст]"/>
      <dgm:spPr/>
      <dgm:t>
        <a:bodyPr/>
        <a:lstStyle/>
        <a:p>
          <a:endParaRPr lang="ru-RU" dirty="0"/>
        </a:p>
      </dgm:t>
    </dgm:pt>
    <dgm:pt modelId="{6DBE57E0-40E3-4FF9-B6D6-AF9A9D069040}" type="parTrans" cxnId="{B133C42D-F31A-4DA6-A8D3-BE04BF60F1FE}">
      <dgm:prSet/>
      <dgm:spPr/>
      <dgm:t>
        <a:bodyPr/>
        <a:lstStyle/>
        <a:p>
          <a:endParaRPr lang="ru-RU"/>
        </a:p>
      </dgm:t>
    </dgm:pt>
    <dgm:pt modelId="{93E6286D-ABBD-4A02-8D28-C7EDE432CFD1}" type="sibTrans" cxnId="{B133C42D-F31A-4DA6-A8D3-BE04BF60F1FE}">
      <dgm:prSet/>
      <dgm:spPr/>
      <dgm:t>
        <a:bodyPr/>
        <a:lstStyle/>
        <a:p>
          <a:endParaRPr lang="ru-RU"/>
        </a:p>
      </dgm:t>
    </dgm:pt>
    <dgm:pt modelId="{319603DE-2BAD-428E-B207-89D71ACDC5F3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2. Почвенные факторы. Это различные показатели почвы ложа пруда - такие, как ее механический состав и агрохимические свойства (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рН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содержание Р, N,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Ca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 K и других макро- и микроэлементов, щелочность и др.).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50A12D1-D8F1-4B78-90D8-A11DE5858643}" type="parTrans" cxnId="{DF17553D-DD0A-4774-A75A-2E689F31A9EC}">
      <dgm:prSet/>
      <dgm:spPr/>
      <dgm:t>
        <a:bodyPr/>
        <a:lstStyle/>
        <a:p>
          <a:endParaRPr lang="ru-RU"/>
        </a:p>
      </dgm:t>
    </dgm:pt>
    <dgm:pt modelId="{E9840002-7436-423A-AF4A-FE1F01B6A1C3}" type="sibTrans" cxnId="{DF17553D-DD0A-4774-A75A-2E689F31A9EC}">
      <dgm:prSet/>
      <dgm:spPr/>
      <dgm:t>
        <a:bodyPr/>
        <a:lstStyle/>
        <a:p>
          <a:endParaRPr lang="ru-RU"/>
        </a:p>
      </dgm:t>
    </dgm:pt>
    <dgm:pt modelId="{E645C54F-6740-4F1F-9B3B-6149B67E5660}">
      <dgm:prSet phldrT="[Текст]"/>
      <dgm:spPr/>
      <dgm:t>
        <a:bodyPr/>
        <a:lstStyle/>
        <a:p>
          <a:endParaRPr lang="ru-RU" dirty="0"/>
        </a:p>
      </dgm:t>
    </dgm:pt>
    <dgm:pt modelId="{CFC536FC-0ADB-4E84-AA49-2A9A74AF08DF}" type="parTrans" cxnId="{7E90D6AA-18C4-4009-938E-791CF0157542}">
      <dgm:prSet/>
      <dgm:spPr/>
      <dgm:t>
        <a:bodyPr/>
        <a:lstStyle/>
        <a:p>
          <a:endParaRPr lang="ru-RU"/>
        </a:p>
      </dgm:t>
    </dgm:pt>
    <dgm:pt modelId="{B6C2E90A-8947-491D-8082-D8E2C91CB08B}" type="sibTrans" cxnId="{7E90D6AA-18C4-4009-938E-791CF0157542}">
      <dgm:prSet/>
      <dgm:spPr/>
      <dgm:t>
        <a:bodyPr/>
        <a:lstStyle/>
        <a:p>
          <a:endParaRPr lang="ru-RU"/>
        </a:p>
      </dgm:t>
    </dgm:pt>
    <dgm:pt modelId="{C68A941C-96E8-4DCB-A8A4-8DC09BC0918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3. Водные факторы. На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рыбопродуктивность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влияет целый ряд показателей воды, которая служит и как среда существования водных организмов, и как поставщик необходимых веществ для их роста и развития.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704D808-A478-473A-BC3F-CBDFD1BB9B63}" type="parTrans" cxnId="{451FD9F4-323C-42C8-94CD-DA3AB4E4CEE3}">
      <dgm:prSet/>
      <dgm:spPr/>
      <dgm:t>
        <a:bodyPr/>
        <a:lstStyle/>
        <a:p>
          <a:endParaRPr lang="ru-RU"/>
        </a:p>
      </dgm:t>
    </dgm:pt>
    <dgm:pt modelId="{FC7122F9-C600-41F6-921C-23F3CDCC15CB}" type="sibTrans" cxnId="{451FD9F4-323C-42C8-94CD-DA3AB4E4CEE3}">
      <dgm:prSet/>
      <dgm:spPr/>
      <dgm:t>
        <a:bodyPr/>
        <a:lstStyle/>
        <a:p>
          <a:endParaRPr lang="ru-RU"/>
        </a:p>
      </dgm:t>
    </dgm:pt>
    <dgm:pt modelId="{09AF689A-C06A-424B-B1D9-BEA523D51D07}">
      <dgm:prSet/>
      <dgm:spPr/>
      <dgm:t>
        <a:bodyPr/>
        <a:lstStyle/>
        <a:p>
          <a:endParaRPr lang="ru-RU"/>
        </a:p>
      </dgm:t>
    </dgm:pt>
    <dgm:pt modelId="{8C210A6A-3D47-42F0-9829-B33886C9187D}" type="parTrans" cxnId="{136DA3D4-2B3F-4389-96C0-12180D4ECBE0}">
      <dgm:prSet/>
      <dgm:spPr/>
      <dgm:t>
        <a:bodyPr/>
        <a:lstStyle/>
        <a:p>
          <a:endParaRPr lang="ru-RU"/>
        </a:p>
      </dgm:t>
    </dgm:pt>
    <dgm:pt modelId="{B0695B87-99BF-4269-92D5-13C235EC5D10}" type="sibTrans" cxnId="{136DA3D4-2B3F-4389-96C0-12180D4ECBE0}">
      <dgm:prSet/>
      <dgm:spPr/>
      <dgm:t>
        <a:bodyPr/>
        <a:lstStyle/>
        <a:p>
          <a:endParaRPr lang="ru-RU"/>
        </a:p>
      </dgm:t>
    </dgm:pt>
    <dgm:pt modelId="{01B3FEF6-9E02-46F2-B45F-B9A8587DF67F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4. Климатические факторы. Температура окружающей среды является наиболее сильным фактором влияющим на рост и развитие рыб. Она в свою очередь определяется комплексом климатических факторов: интенсивностью солнечной радиации, продолжительностью солнечного сияния, температурой воздуха, ветрами, сроками последних заморозков весной и первых осенью, количеством осадков 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др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3689551-E256-454B-9005-EA8025884171}" type="parTrans" cxnId="{413C28B3-357C-4812-92DA-2C85A7BB251E}">
      <dgm:prSet/>
      <dgm:spPr/>
      <dgm:t>
        <a:bodyPr/>
        <a:lstStyle/>
        <a:p>
          <a:endParaRPr lang="ru-RU"/>
        </a:p>
      </dgm:t>
    </dgm:pt>
    <dgm:pt modelId="{EA1D8B8A-5BAB-490C-926E-A548DEDA6E0C}" type="sibTrans" cxnId="{413C28B3-357C-4812-92DA-2C85A7BB251E}">
      <dgm:prSet/>
      <dgm:spPr/>
      <dgm:t>
        <a:bodyPr/>
        <a:lstStyle/>
        <a:p>
          <a:endParaRPr lang="ru-RU"/>
        </a:p>
      </dgm:t>
    </dgm:pt>
    <dgm:pt modelId="{162AFB28-63F9-410A-A6C5-7948EC2C1D14}" type="pres">
      <dgm:prSet presAssocID="{1E727BE7-ADA3-47E5-B7C8-CF4674F802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CBC9FB-E3BF-4CD7-9357-566D4DFB4061}" type="pres">
      <dgm:prSet presAssocID="{4A244C79-36C2-4BB3-9215-15EECC9AEA4B}" presName="composite" presStyleCnt="0"/>
      <dgm:spPr/>
    </dgm:pt>
    <dgm:pt modelId="{7FFB1EF6-A9F5-414B-BB66-4B96E54C4828}" type="pres">
      <dgm:prSet presAssocID="{4A244C79-36C2-4BB3-9215-15EECC9AEA4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2F68F-6CDB-4471-9DDC-5B51FE083389}" type="pres">
      <dgm:prSet presAssocID="{4A244C79-36C2-4BB3-9215-15EECC9AEA4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DCFF2-EF09-4CB8-83D4-E4650CE56EFA}" type="pres">
      <dgm:prSet presAssocID="{305BAB08-25D0-41CB-99A8-FA007EE6292F}" presName="sp" presStyleCnt="0"/>
      <dgm:spPr/>
    </dgm:pt>
    <dgm:pt modelId="{724C2CE7-6ACC-4C1B-A21E-74A352991257}" type="pres">
      <dgm:prSet presAssocID="{CD11665A-93D5-4B80-9493-CE85B3DEAB7E}" presName="composite" presStyleCnt="0"/>
      <dgm:spPr/>
    </dgm:pt>
    <dgm:pt modelId="{4246F790-B155-457E-833D-046DF7E85261}" type="pres">
      <dgm:prSet presAssocID="{CD11665A-93D5-4B80-9493-CE85B3DEAB7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39D89-6445-4CC7-A408-C5A56B434827}" type="pres">
      <dgm:prSet presAssocID="{CD11665A-93D5-4B80-9493-CE85B3DEAB7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175A53-C308-4CE1-9D0F-7155971647EE}" type="pres">
      <dgm:prSet presAssocID="{93E6286D-ABBD-4A02-8D28-C7EDE432CFD1}" presName="sp" presStyleCnt="0"/>
      <dgm:spPr/>
    </dgm:pt>
    <dgm:pt modelId="{2F0960B4-27E5-44FC-A4F4-5EE4AFE029BA}" type="pres">
      <dgm:prSet presAssocID="{E645C54F-6740-4F1F-9B3B-6149B67E5660}" presName="composite" presStyleCnt="0"/>
      <dgm:spPr/>
    </dgm:pt>
    <dgm:pt modelId="{DB434293-E03F-42A3-B3E6-38E4CE4D8C29}" type="pres">
      <dgm:prSet presAssocID="{E645C54F-6740-4F1F-9B3B-6149B67E566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B66BD-052C-468C-8336-E21B4D734E87}" type="pres">
      <dgm:prSet presAssocID="{E645C54F-6740-4F1F-9B3B-6149B67E566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65708-6C89-4F7B-9393-D8576C161C1B}" type="pres">
      <dgm:prSet presAssocID="{B6C2E90A-8947-491D-8082-D8E2C91CB08B}" presName="sp" presStyleCnt="0"/>
      <dgm:spPr/>
    </dgm:pt>
    <dgm:pt modelId="{A92A027D-E21B-46DF-AA3F-2ADDA83646D7}" type="pres">
      <dgm:prSet presAssocID="{09AF689A-C06A-424B-B1D9-BEA523D51D07}" presName="composite" presStyleCnt="0"/>
      <dgm:spPr/>
    </dgm:pt>
    <dgm:pt modelId="{8DDB6069-B7D8-42ED-9684-C6B74299C0EE}" type="pres">
      <dgm:prSet presAssocID="{09AF689A-C06A-424B-B1D9-BEA523D51D0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ADCDE-FAA1-4680-AA74-903D2C7F7DDA}" type="pres">
      <dgm:prSet presAssocID="{09AF689A-C06A-424B-B1D9-BEA523D51D07}" presName="descendantText" presStyleLbl="alignAcc1" presStyleIdx="3" presStyleCnt="4" custScaleY="164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4286A7-3D4A-4747-B339-F2C89FD77730}" type="presOf" srcId="{01B3FEF6-9E02-46F2-B45F-B9A8587DF67F}" destId="{8D9ADCDE-FAA1-4680-AA74-903D2C7F7DDA}" srcOrd="0" destOrd="0" presId="urn:microsoft.com/office/officeart/2005/8/layout/chevron2"/>
    <dgm:cxn modelId="{9DF8B26C-B542-4F7E-903D-31ECD8E33802}" type="presOf" srcId="{1E727BE7-ADA3-47E5-B7C8-CF4674F80293}" destId="{162AFB28-63F9-410A-A6C5-7948EC2C1D14}" srcOrd="0" destOrd="0" presId="urn:microsoft.com/office/officeart/2005/8/layout/chevron2"/>
    <dgm:cxn modelId="{DF17553D-DD0A-4774-A75A-2E689F31A9EC}" srcId="{CD11665A-93D5-4B80-9493-CE85B3DEAB7E}" destId="{319603DE-2BAD-428E-B207-89D71ACDC5F3}" srcOrd="0" destOrd="0" parTransId="{C50A12D1-D8F1-4B78-90D8-A11DE5858643}" sibTransId="{E9840002-7436-423A-AF4A-FE1F01B6A1C3}"/>
    <dgm:cxn modelId="{7FAD9240-99D5-4C05-A351-AD59733AA3AC}" type="presOf" srcId="{E645C54F-6740-4F1F-9B3B-6149B67E5660}" destId="{DB434293-E03F-42A3-B3E6-38E4CE4D8C29}" srcOrd="0" destOrd="0" presId="urn:microsoft.com/office/officeart/2005/8/layout/chevron2"/>
    <dgm:cxn modelId="{A1C782FA-7280-40E4-8EB2-5A88C1332DD7}" srcId="{1E727BE7-ADA3-47E5-B7C8-CF4674F80293}" destId="{4A244C79-36C2-4BB3-9215-15EECC9AEA4B}" srcOrd="0" destOrd="0" parTransId="{7BC2AEF0-2E90-4D56-BEF3-380E7EB789CA}" sibTransId="{305BAB08-25D0-41CB-99A8-FA007EE6292F}"/>
    <dgm:cxn modelId="{43F4F3E8-E984-408D-9473-682E287839A5}" type="presOf" srcId="{C68A941C-96E8-4DCB-A8A4-8DC09BC09184}" destId="{680B66BD-052C-468C-8336-E21B4D734E87}" srcOrd="0" destOrd="0" presId="urn:microsoft.com/office/officeart/2005/8/layout/chevron2"/>
    <dgm:cxn modelId="{FC81DAF0-C35D-414E-AFB5-E57E946E52C2}" type="presOf" srcId="{863859B6-171B-40A5-954B-DC75C6DC3322}" destId="{4BE2F68F-6CDB-4471-9DDC-5B51FE083389}" srcOrd="0" destOrd="0" presId="urn:microsoft.com/office/officeart/2005/8/layout/chevron2"/>
    <dgm:cxn modelId="{451FD9F4-323C-42C8-94CD-DA3AB4E4CEE3}" srcId="{E645C54F-6740-4F1F-9B3B-6149B67E5660}" destId="{C68A941C-96E8-4DCB-A8A4-8DC09BC09184}" srcOrd="0" destOrd="0" parTransId="{7704D808-A478-473A-BC3F-CBDFD1BB9B63}" sibTransId="{FC7122F9-C600-41F6-921C-23F3CDCC15CB}"/>
    <dgm:cxn modelId="{82AFE9E7-ABCE-4E62-8162-0836B7DAE134}" srcId="{4A244C79-36C2-4BB3-9215-15EECC9AEA4B}" destId="{863859B6-171B-40A5-954B-DC75C6DC3322}" srcOrd="0" destOrd="0" parTransId="{4ADF89D4-E606-486C-9BE7-C0CC1D207F6D}" sibTransId="{DE3F8B22-E1B5-4645-980D-72B7B9C790A3}"/>
    <dgm:cxn modelId="{08D4E505-EED9-4C49-9123-AC618D372C60}" type="presOf" srcId="{09AF689A-C06A-424B-B1D9-BEA523D51D07}" destId="{8DDB6069-B7D8-42ED-9684-C6B74299C0EE}" srcOrd="0" destOrd="0" presId="urn:microsoft.com/office/officeart/2005/8/layout/chevron2"/>
    <dgm:cxn modelId="{B133C42D-F31A-4DA6-A8D3-BE04BF60F1FE}" srcId="{1E727BE7-ADA3-47E5-B7C8-CF4674F80293}" destId="{CD11665A-93D5-4B80-9493-CE85B3DEAB7E}" srcOrd="1" destOrd="0" parTransId="{6DBE57E0-40E3-4FF9-B6D6-AF9A9D069040}" sibTransId="{93E6286D-ABBD-4A02-8D28-C7EDE432CFD1}"/>
    <dgm:cxn modelId="{413C28B3-357C-4812-92DA-2C85A7BB251E}" srcId="{09AF689A-C06A-424B-B1D9-BEA523D51D07}" destId="{01B3FEF6-9E02-46F2-B45F-B9A8587DF67F}" srcOrd="0" destOrd="0" parTransId="{B3689551-E256-454B-9005-EA8025884171}" sibTransId="{EA1D8B8A-5BAB-490C-926E-A548DEDA6E0C}"/>
    <dgm:cxn modelId="{D2963B48-7266-4329-8E90-64F000570994}" type="presOf" srcId="{4A244C79-36C2-4BB3-9215-15EECC9AEA4B}" destId="{7FFB1EF6-A9F5-414B-BB66-4B96E54C4828}" srcOrd="0" destOrd="0" presId="urn:microsoft.com/office/officeart/2005/8/layout/chevron2"/>
    <dgm:cxn modelId="{ACCE1F88-9CD6-4367-B05B-C16717EF082F}" type="presOf" srcId="{319603DE-2BAD-428E-B207-89D71ACDC5F3}" destId="{BF539D89-6445-4CC7-A408-C5A56B434827}" srcOrd="0" destOrd="0" presId="urn:microsoft.com/office/officeart/2005/8/layout/chevron2"/>
    <dgm:cxn modelId="{964524AF-A28A-43B4-AB99-72054944ADD0}" type="presOf" srcId="{CD11665A-93D5-4B80-9493-CE85B3DEAB7E}" destId="{4246F790-B155-457E-833D-046DF7E85261}" srcOrd="0" destOrd="0" presId="urn:microsoft.com/office/officeart/2005/8/layout/chevron2"/>
    <dgm:cxn modelId="{7E90D6AA-18C4-4009-938E-791CF0157542}" srcId="{1E727BE7-ADA3-47E5-B7C8-CF4674F80293}" destId="{E645C54F-6740-4F1F-9B3B-6149B67E5660}" srcOrd="2" destOrd="0" parTransId="{CFC536FC-0ADB-4E84-AA49-2A9A74AF08DF}" sibTransId="{B6C2E90A-8947-491D-8082-D8E2C91CB08B}"/>
    <dgm:cxn modelId="{136DA3D4-2B3F-4389-96C0-12180D4ECBE0}" srcId="{1E727BE7-ADA3-47E5-B7C8-CF4674F80293}" destId="{09AF689A-C06A-424B-B1D9-BEA523D51D07}" srcOrd="3" destOrd="0" parTransId="{8C210A6A-3D47-42F0-9829-B33886C9187D}" sibTransId="{B0695B87-99BF-4269-92D5-13C235EC5D10}"/>
    <dgm:cxn modelId="{1C5A7499-3C65-4F58-BE0A-C9387125CAD8}" type="presParOf" srcId="{162AFB28-63F9-410A-A6C5-7948EC2C1D14}" destId="{E3CBC9FB-E3BF-4CD7-9357-566D4DFB4061}" srcOrd="0" destOrd="0" presId="urn:microsoft.com/office/officeart/2005/8/layout/chevron2"/>
    <dgm:cxn modelId="{08F6F6C4-A6AB-4BD5-B620-FAF1DFD719C9}" type="presParOf" srcId="{E3CBC9FB-E3BF-4CD7-9357-566D4DFB4061}" destId="{7FFB1EF6-A9F5-414B-BB66-4B96E54C4828}" srcOrd="0" destOrd="0" presId="urn:microsoft.com/office/officeart/2005/8/layout/chevron2"/>
    <dgm:cxn modelId="{64818CC7-92F8-4FBA-87A1-23D922615857}" type="presParOf" srcId="{E3CBC9FB-E3BF-4CD7-9357-566D4DFB4061}" destId="{4BE2F68F-6CDB-4471-9DDC-5B51FE083389}" srcOrd="1" destOrd="0" presId="urn:microsoft.com/office/officeart/2005/8/layout/chevron2"/>
    <dgm:cxn modelId="{31F95120-D929-4F49-881A-A437158B481C}" type="presParOf" srcId="{162AFB28-63F9-410A-A6C5-7948EC2C1D14}" destId="{C00DCFF2-EF09-4CB8-83D4-E4650CE56EFA}" srcOrd="1" destOrd="0" presId="urn:microsoft.com/office/officeart/2005/8/layout/chevron2"/>
    <dgm:cxn modelId="{EC20E43E-71E2-470E-B152-6FFF63F67231}" type="presParOf" srcId="{162AFB28-63F9-410A-A6C5-7948EC2C1D14}" destId="{724C2CE7-6ACC-4C1B-A21E-74A352991257}" srcOrd="2" destOrd="0" presId="urn:microsoft.com/office/officeart/2005/8/layout/chevron2"/>
    <dgm:cxn modelId="{7C665D1B-A294-45C1-A764-9AE55F01249E}" type="presParOf" srcId="{724C2CE7-6ACC-4C1B-A21E-74A352991257}" destId="{4246F790-B155-457E-833D-046DF7E85261}" srcOrd="0" destOrd="0" presId="urn:microsoft.com/office/officeart/2005/8/layout/chevron2"/>
    <dgm:cxn modelId="{FEA0FC7C-1427-42C2-9A21-59E8A2C07E16}" type="presParOf" srcId="{724C2CE7-6ACC-4C1B-A21E-74A352991257}" destId="{BF539D89-6445-4CC7-A408-C5A56B434827}" srcOrd="1" destOrd="0" presId="urn:microsoft.com/office/officeart/2005/8/layout/chevron2"/>
    <dgm:cxn modelId="{61F279EB-0715-43D2-9472-C5C9621EB8C8}" type="presParOf" srcId="{162AFB28-63F9-410A-A6C5-7948EC2C1D14}" destId="{39175A53-C308-4CE1-9D0F-7155971647EE}" srcOrd="3" destOrd="0" presId="urn:microsoft.com/office/officeart/2005/8/layout/chevron2"/>
    <dgm:cxn modelId="{9FBED764-8D69-4740-A179-5DC5CCB4F200}" type="presParOf" srcId="{162AFB28-63F9-410A-A6C5-7948EC2C1D14}" destId="{2F0960B4-27E5-44FC-A4F4-5EE4AFE029BA}" srcOrd="4" destOrd="0" presId="urn:microsoft.com/office/officeart/2005/8/layout/chevron2"/>
    <dgm:cxn modelId="{02EC8A67-2C85-4C13-8498-688FC148BE30}" type="presParOf" srcId="{2F0960B4-27E5-44FC-A4F4-5EE4AFE029BA}" destId="{DB434293-E03F-42A3-B3E6-38E4CE4D8C29}" srcOrd="0" destOrd="0" presId="urn:microsoft.com/office/officeart/2005/8/layout/chevron2"/>
    <dgm:cxn modelId="{C95F179C-7E7E-4A49-A752-C9A3EF904772}" type="presParOf" srcId="{2F0960B4-27E5-44FC-A4F4-5EE4AFE029BA}" destId="{680B66BD-052C-468C-8336-E21B4D734E87}" srcOrd="1" destOrd="0" presId="urn:microsoft.com/office/officeart/2005/8/layout/chevron2"/>
    <dgm:cxn modelId="{099693F1-801A-41B0-9545-FB3D5466C6D9}" type="presParOf" srcId="{162AFB28-63F9-410A-A6C5-7948EC2C1D14}" destId="{C2565708-6C89-4F7B-9393-D8576C161C1B}" srcOrd="5" destOrd="0" presId="urn:microsoft.com/office/officeart/2005/8/layout/chevron2"/>
    <dgm:cxn modelId="{56648D2A-47D5-46C4-8C84-0B56DF274D5C}" type="presParOf" srcId="{162AFB28-63F9-410A-A6C5-7948EC2C1D14}" destId="{A92A027D-E21B-46DF-AA3F-2ADDA83646D7}" srcOrd="6" destOrd="0" presId="urn:microsoft.com/office/officeart/2005/8/layout/chevron2"/>
    <dgm:cxn modelId="{1A95761A-EDBD-4349-9744-5A6D8BB06596}" type="presParOf" srcId="{A92A027D-E21B-46DF-AA3F-2ADDA83646D7}" destId="{8DDB6069-B7D8-42ED-9684-C6B74299C0EE}" srcOrd="0" destOrd="0" presId="urn:microsoft.com/office/officeart/2005/8/layout/chevron2"/>
    <dgm:cxn modelId="{1EC10069-4407-4DEA-A97E-21B51D8BF759}" type="presParOf" srcId="{A92A027D-E21B-46DF-AA3F-2ADDA83646D7}" destId="{8D9ADCDE-FAA1-4680-AA74-903D2C7F7DD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D73FBD-8B2D-416E-A394-C0D2852F0866}" type="doc">
      <dgm:prSet loTypeId="urn:microsoft.com/office/officeart/2005/8/layout/process4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19F6FFE5-7546-42E0-B284-FCC63992461A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Рыб, выдерживающих значительное колебание солёности, принято называть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эвригаленными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а тех которые не могут переносить сильных изменений в количестве растворённых в воде солей - стеногалинными. Если рыбы могут жить при солёности до 70 ‰ и выше, то это, естественно оказывается возможным далеко не при любом составе солей.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EDB270E-529C-4917-AD9E-69EE9217DFF4}" type="parTrans" cxnId="{E7196EBF-6AEB-4629-8451-58F050BD8CA7}">
      <dgm:prSet/>
      <dgm:spPr/>
      <dgm:t>
        <a:bodyPr/>
        <a:lstStyle/>
        <a:p>
          <a:endParaRPr lang="ru-RU"/>
        </a:p>
      </dgm:t>
    </dgm:pt>
    <dgm:pt modelId="{6C017F13-0ED6-4EA7-A76A-AF3B6666B92B}" type="sibTrans" cxnId="{E7196EBF-6AEB-4629-8451-58F050BD8CA7}">
      <dgm:prSet/>
      <dgm:spPr/>
      <dgm:t>
        <a:bodyPr/>
        <a:lstStyle/>
        <a:p>
          <a:endParaRPr lang="ru-RU"/>
        </a:p>
      </dgm:t>
    </dgm:pt>
    <dgm:pt modelId="{D1684587-354B-4B45-AC4D-ACB7CDDDD94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Растворённые в воде соли сравнительно легко проникают внутрь тела рыбы, главным образом через жабры.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4BBB9D6-AD1B-496C-A3A1-2CE9D02C6974}" type="parTrans" cxnId="{46C1E05A-3A2E-453A-A4EA-FE3243EFC602}">
      <dgm:prSet/>
      <dgm:spPr/>
      <dgm:t>
        <a:bodyPr/>
        <a:lstStyle/>
        <a:p>
          <a:endParaRPr lang="ru-RU"/>
        </a:p>
      </dgm:t>
    </dgm:pt>
    <dgm:pt modelId="{DA6107FF-6E28-4595-A671-6FFB35D7F639}" type="sibTrans" cxnId="{46C1E05A-3A2E-453A-A4EA-FE3243EFC602}">
      <dgm:prSet/>
      <dgm:spPr/>
      <dgm:t>
        <a:bodyPr/>
        <a:lstStyle/>
        <a:p>
          <a:endParaRPr lang="ru-RU"/>
        </a:p>
      </dgm:t>
    </dgm:pt>
    <dgm:pt modelId="{640141DD-6F05-4213-A194-409002BB68A9}" type="pres">
      <dgm:prSet presAssocID="{8FD73FBD-8B2D-416E-A394-C0D2852F08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DFCFFB-342D-445C-8618-BD07976A5524}" type="pres">
      <dgm:prSet presAssocID="{D1684587-354B-4B45-AC4D-ACB7CDDDD949}" presName="boxAndChildren" presStyleCnt="0"/>
      <dgm:spPr/>
    </dgm:pt>
    <dgm:pt modelId="{9758FF4B-BCDD-44C3-BEF9-91C379529CCF}" type="pres">
      <dgm:prSet presAssocID="{D1684587-354B-4B45-AC4D-ACB7CDDDD949}" presName="parentTextBox" presStyleLbl="node1" presStyleIdx="0" presStyleCnt="2"/>
      <dgm:spPr/>
      <dgm:t>
        <a:bodyPr/>
        <a:lstStyle/>
        <a:p>
          <a:endParaRPr lang="ru-RU"/>
        </a:p>
      </dgm:t>
    </dgm:pt>
    <dgm:pt modelId="{5FE93F66-2BF5-4032-AE58-2267F4BC781E}" type="pres">
      <dgm:prSet presAssocID="{6C017F13-0ED6-4EA7-A76A-AF3B6666B92B}" presName="sp" presStyleCnt="0"/>
      <dgm:spPr/>
    </dgm:pt>
    <dgm:pt modelId="{F181F782-898B-486F-A846-79C463A83B89}" type="pres">
      <dgm:prSet presAssocID="{19F6FFE5-7546-42E0-B284-FCC63992461A}" presName="arrowAndChildren" presStyleCnt="0"/>
      <dgm:spPr/>
    </dgm:pt>
    <dgm:pt modelId="{EF675B3D-915E-4BB0-B462-0D9268E891FD}" type="pres">
      <dgm:prSet presAssocID="{19F6FFE5-7546-42E0-B284-FCC63992461A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2584CEBF-6D33-4C2B-B813-84B6141D1D63}" type="presOf" srcId="{8FD73FBD-8B2D-416E-A394-C0D2852F0866}" destId="{640141DD-6F05-4213-A194-409002BB68A9}" srcOrd="0" destOrd="0" presId="urn:microsoft.com/office/officeart/2005/8/layout/process4"/>
    <dgm:cxn modelId="{46C1E05A-3A2E-453A-A4EA-FE3243EFC602}" srcId="{8FD73FBD-8B2D-416E-A394-C0D2852F0866}" destId="{D1684587-354B-4B45-AC4D-ACB7CDDDD949}" srcOrd="1" destOrd="0" parTransId="{E4BBB9D6-AD1B-496C-A3A1-2CE9D02C6974}" sibTransId="{DA6107FF-6E28-4595-A671-6FFB35D7F639}"/>
    <dgm:cxn modelId="{7AB90634-6AC1-4D4F-84D5-FF5C08FC02EA}" type="presOf" srcId="{19F6FFE5-7546-42E0-B284-FCC63992461A}" destId="{EF675B3D-915E-4BB0-B462-0D9268E891FD}" srcOrd="0" destOrd="0" presId="urn:microsoft.com/office/officeart/2005/8/layout/process4"/>
    <dgm:cxn modelId="{E7196EBF-6AEB-4629-8451-58F050BD8CA7}" srcId="{8FD73FBD-8B2D-416E-A394-C0D2852F0866}" destId="{19F6FFE5-7546-42E0-B284-FCC63992461A}" srcOrd="0" destOrd="0" parTransId="{8EDB270E-529C-4917-AD9E-69EE9217DFF4}" sibTransId="{6C017F13-0ED6-4EA7-A76A-AF3B6666B92B}"/>
    <dgm:cxn modelId="{583C8F93-D17D-4E3E-8132-97F253924D55}" type="presOf" srcId="{D1684587-354B-4B45-AC4D-ACB7CDDDD949}" destId="{9758FF4B-BCDD-44C3-BEF9-91C379529CCF}" srcOrd="0" destOrd="0" presId="urn:microsoft.com/office/officeart/2005/8/layout/process4"/>
    <dgm:cxn modelId="{04BDB3EF-1B4E-4709-AFAB-BE366EA476E5}" type="presParOf" srcId="{640141DD-6F05-4213-A194-409002BB68A9}" destId="{C8DFCFFB-342D-445C-8618-BD07976A5524}" srcOrd="0" destOrd="0" presId="urn:microsoft.com/office/officeart/2005/8/layout/process4"/>
    <dgm:cxn modelId="{E935D31B-F639-4F27-AEFF-F0FD5815DBC6}" type="presParOf" srcId="{C8DFCFFB-342D-445C-8618-BD07976A5524}" destId="{9758FF4B-BCDD-44C3-BEF9-91C379529CCF}" srcOrd="0" destOrd="0" presId="urn:microsoft.com/office/officeart/2005/8/layout/process4"/>
    <dgm:cxn modelId="{B35DE0B0-D06E-4EB5-B0DE-AA587ABC111C}" type="presParOf" srcId="{640141DD-6F05-4213-A194-409002BB68A9}" destId="{5FE93F66-2BF5-4032-AE58-2267F4BC781E}" srcOrd="1" destOrd="0" presId="urn:microsoft.com/office/officeart/2005/8/layout/process4"/>
    <dgm:cxn modelId="{90576595-C839-4DB8-8A5B-3429831CF8AF}" type="presParOf" srcId="{640141DD-6F05-4213-A194-409002BB68A9}" destId="{F181F782-898B-486F-A846-79C463A83B89}" srcOrd="2" destOrd="0" presId="urn:microsoft.com/office/officeart/2005/8/layout/process4"/>
    <dgm:cxn modelId="{C5454FC3-AF41-455F-B153-25393334DEE3}" type="presParOf" srcId="{F181F782-898B-486F-A846-79C463A83B89}" destId="{EF675B3D-915E-4BB0-B462-0D9268E891F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FB2993-5B64-4874-8A37-7891A969CB00}" type="doc">
      <dgm:prSet loTypeId="urn:microsoft.com/office/officeart/2005/8/layout/vList6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5193E5D-799B-4599-A13B-27DAD5C2C05D}">
      <dgm:prSet phldrT="[Текст]"/>
      <dgm:spPr/>
      <dgm:t>
        <a:bodyPr/>
        <a:lstStyle/>
        <a:p>
          <a:endParaRPr lang="ru-RU" dirty="0"/>
        </a:p>
      </dgm:t>
    </dgm:pt>
    <dgm:pt modelId="{5B6C1FF5-EA0A-403C-B637-E7C7F4C07F8E}" type="parTrans" cxnId="{4181F9C0-1C03-4558-9951-FEECCA7ACD16}">
      <dgm:prSet/>
      <dgm:spPr/>
      <dgm:t>
        <a:bodyPr/>
        <a:lstStyle/>
        <a:p>
          <a:endParaRPr lang="ru-RU"/>
        </a:p>
      </dgm:t>
    </dgm:pt>
    <dgm:pt modelId="{20759F48-BF27-46C7-A202-CE5B3D697FE3}" type="sibTrans" cxnId="{4181F9C0-1C03-4558-9951-FEECCA7ACD16}">
      <dgm:prSet/>
      <dgm:spPr/>
      <dgm:t>
        <a:bodyPr/>
        <a:lstStyle/>
        <a:p>
          <a:endParaRPr lang="ru-RU"/>
        </a:p>
      </dgm:t>
    </dgm:pt>
    <dgm:pt modelId="{48B79B17-F83A-4012-9D6B-CF7F2CDFC72E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Нормальное дыхание у рыб осуществляется путём поступления воды через рот и выпускания обратно через жаберные щели.</a:t>
          </a:r>
          <a:endParaRPr lang="ru-RU" dirty="0">
            <a:solidFill>
              <a:srgbClr val="FF0000"/>
            </a:solidFill>
          </a:endParaRPr>
        </a:p>
      </dgm:t>
    </dgm:pt>
    <dgm:pt modelId="{089610C5-6E5A-4AF3-B187-5C7ECFF8F934}" type="parTrans" cxnId="{6DEF5387-01F9-4ED6-AD87-495DA56E0070}">
      <dgm:prSet/>
      <dgm:spPr/>
      <dgm:t>
        <a:bodyPr/>
        <a:lstStyle/>
        <a:p>
          <a:endParaRPr lang="ru-RU"/>
        </a:p>
      </dgm:t>
    </dgm:pt>
    <dgm:pt modelId="{458D6365-E1E4-48E6-9B44-D1E14ED712B7}" type="sibTrans" cxnId="{6DEF5387-01F9-4ED6-AD87-495DA56E0070}">
      <dgm:prSet/>
      <dgm:spPr/>
      <dgm:t>
        <a:bodyPr/>
        <a:lstStyle/>
        <a:p>
          <a:endParaRPr lang="ru-RU"/>
        </a:p>
      </dgm:t>
    </dgm:pt>
    <dgm:pt modelId="{1D3C2BE9-5C4A-4851-911B-15A470553EDC}">
      <dgm:prSet phldrT="[Текст]"/>
      <dgm:spPr/>
      <dgm:t>
        <a:bodyPr/>
        <a:lstStyle/>
        <a:p>
          <a:endParaRPr lang="ru-RU" dirty="0"/>
        </a:p>
      </dgm:t>
    </dgm:pt>
    <dgm:pt modelId="{23B77625-7014-4CAE-A740-D081015C7917}" type="parTrans" cxnId="{8A0A785E-EEA9-46BC-A4D2-ED27642803C7}">
      <dgm:prSet/>
      <dgm:spPr/>
      <dgm:t>
        <a:bodyPr/>
        <a:lstStyle/>
        <a:p>
          <a:endParaRPr lang="ru-RU"/>
        </a:p>
      </dgm:t>
    </dgm:pt>
    <dgm:pt modelId="{5FA16D52-BCCE-435A-AF8F-3B795607E7B5}" type="sibTrans" cxnId="{8A0A785E-EEA9-46BC-A4D2-ED27642803C7}">
      <dgm:prSet/>
      <dgm:spPr/>
      <dgm:t>
        <a:bodyPr/>
        <a:lstStyle/>
        <a:p>
          <a:endParaRPr lang="ru-RU"/>
        </a:p>
      </dgm:t>
    </dgm:pt>
    <dgm:pt modelId="{94003E78-BF9C-479B-BF5F-551EAF8769BE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У многих рыб в качестве дополнительного органа дыхания функционирует также кожа, причём роль кожи как органа выделения СО</a:t>
          </a:r>
          <a:r>
            <a:rPr lang="ru-RU" baseline="-25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2</a:t>
          </a:r>
          <a:r>
            <a: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у рыб особенно велика</a:t>
          </a:r>
          <a:endParaRPr lang="ru-RU" dirty="0">
            <a:solidFill>
              <a:srgbClr val="00B050"/>
            </a:solidFill>
          </a:endParaRPr>
        </a:p>
      </dgm:t>
    </dgm:pt>
    <dgm:pt modelId="{C9AEF3C9-D8AF-45CF-AE0D-B65FB6BD6341}" type="parTrans" cxnId="{150AEF42-2C96-4E21-B210-E62861F1F97D}">
      <dgm:prSet/>
      <dgm:spPr/>
      <dgm:t>
        <a:bodyPr/>
        <a:lstStyle/>
        <a:p>
          <a:endParaRPr lang="ru-RU"/>
        </a:p>
      </dgm:t>
    </dgm:pt>
    <dgm:pt modelId="{D0C730C8-52D1-4706-B1F8-2D51F368AFA4}" type="sibTrans" cxnId="{150AEF42-2C96-4E21-B210-E62861F1F97D}">
      <dgm:prSet/>
      <dgm:spPr/>
      <dgm:t>
        <a:bodyPr/>
        <a:lstStyle/>
        <a:p>
          <a:endParaRPr lang="ru-RU"/>
        </a:p>
      </dgm:t>
    </dgm:pt>
    <dgm:pt modelId="{A5890AC7-82B1-4282-ABD2-BC7CAE125280}">
      <dgm:prSet phldrT="[Текст]"/>
      <dgm:spPr/>
      <dgm:t>
        <a:bodyPr/>
        <a:lstStyle/>
        <a:p>
          <a:pPr algn="l"/>
          <a:endParaRPr lang="ru-RU" dirty="0"/>
        </a:p>
      </dgm:t>
    </dgm:pt>
    <dgm:pt modelId="{527E918D-1D06-417B-849F-4EFA77282078}" type="parTrans" cxnId="{FC002F27-CA8E-470C-A5E8-7730DCBF6034}">
      <dgm:prSet/>
      <dgm:spPr/>
      <dgm:t>
        <a:bodyPr/>
        <a:lstStyle/>
        <a:p>
          <a:endParaRPr lang="ru-RU"/>
        </a:p>
      </dgm:t>
    </dgm:pt>
    <dgm:pt modelId="{BB7E62B4-EA48-40B6-8CEA-0807828FCCF4}" type="sibTrans" cxnId="{FC002F27-CA8E-470C-A5E8-7730DCBF6034}">
      <dgm:prSet/>
      <dgm:spPr/>
      <dgm:t>
        <a:bodyPr/>
        <a:lstStyle/>
        <a:p>
          <a:endParaRPr lang="ru-RU"/>
        </a:p>
      </dgm:t>
    </dgm:pt>
    <dgm:pt modelId="{B65B9997-3D11-4585-A707-16F9F4712E49}">
      <dgm:prSet phldrT="[Текст]"/>
      <dgm:spPr/>
      <dgm:t>
        <a:bodyPr/>
        <a:lstStyle/>
        <a:p>
          <a:pPr algn="ctr"/>
          <a:endParaRPr lang="ru-RU" dirty="0"/>
        </a:p>
      </dgm:t>
    </dgm:pt>
    <dgm:pt modelId="{7C2E5D48-EC1A-45DF-B696-207B8565B0E9}" type="parTrans" cxnId="{E1BFB6C1-ED46-4523-9001-90B0DFE8D585}">
      <dgm:prSet/>
      <dgm:spPr/>
    </dgm:pt>
    <dgm:pt modelId="{B780E065-A68F-47B3-9FFB-0E408C841403}" type="sibTrans" cxnId="{E1BFB6C1-ED46-4523-9001-90B0DFE8D585}">
      <dgm:prSet/>
      <dgm:spPr/>
    </dgm:pt>
    <dgm:pt modelId="{81D90E07-D4F7-45F4-BA11-2C440966904A}">
      <dgm:prSet phldrT="[Текст]"/>
      <dgm:spPr/>
      <dgm:t>
        <a:bodyPr/>
        <a:lstStyle/>
        <a:p>
          <a:pPr algn="ctr"/>
          <a:endParaRPr lang="ru-RU" dirty="0">
            <a:solidFill>
              <a:srgbClr val="00B050"/>
            </a:solidFill>
          </a:endParaRPr>
        </a:p>
      </dgm:t>
    </dgm:pt>
    <dgm:pt modelId="{967A8F1D-5A88-4F57-AEC7-6A76F5032818}" type="parTrans" cxnId="{D543ED68-996D-433A-875C-857E0727963F}">
      <dgm:prSet/>
      <dgm:spPr/>
    </dgm:pt>
    <dgm:pt modelId="{3CE5E378-9728-4E34-B1FE-89DCF850D008}" type="sibTrans" cxnId="{D543ED68-996D-433A-875C-857E0727963F}">
      <dgm:prSet/>
      <dgm:spPr/>
    </dgm:pt>
    <dgm:pt modelId="{30A88107-F72D-41C9-B777-BD18B4C172AD}" type="pres">
      <dgm:prSet presAssocID="{E9FB2993-5B64-4874-8A37-7891A969CB0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E7C9821-FBA5-484B-A167-695A373F7A45}" type="pres">
      <dgm:prSet presAssocID="{25193E5D-799B-4599-A13B-27DAD5C2C05D}" presName="linNode" presStyleCnt="0"/>
      <dgm:spPr/>
    </dgm:pt>
    <dgm:pt modelId="{73F45BBC-0833-45C0-8437-340830AD246A}" type="pres">
      <dgm:prSet presAssocID="{25193E5D-799B-4599-A13B-27DAD5C2C05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7C11D-B87C-4547-A4B8-B86A30DBB0A3}" type="pres">
      <dgm:prSet presAssocID="{25193E5D-799B-4599-A13B-27DAD5C2C05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D2A8F-222F-4E33-BB0D-D586D725FF58}" type="pres">
      <dgm:prSet presAssocID="{20759F48-BF27-46C7-A202-CE5B3D697FE3}" presName="spacing" presStyleCnt="0"/>
      <dgm:spPr/>
    </dgm:pt>
    <dgm:pt modelId="{9EA9176D-9FC6-459C-A212-2516F103D2CF}" type="pres">
      <dgm:prSet presAssocID="{1D3C2BE9-5C4A-4851-911B-15A470553EDC}" presName="linNode" presStyleCnt="0"/>
      <dgm:spPr/>
    </dgm:pt>
    <dgm:pt modelId="{F042A419-A286-4B3E-B93B-272BC92F51D8}" type="pres">
      <dgm:prSet presAssocID="{1D3C2BE9-5C4A-4851-911B-15A470553ED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1B5F1-C479-47CD-A646-6FC7F9DCD16E}" type="pres">
      <dgm:prSet presAssocID="{1D3C2BE9-5C4A-4851-911B-15A470553ED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A959E0-1DF9-455D-8AD0-0388A20DDB39}" type="presOf" srcId="{81D90E07-D4F7-45F4-BA11-2C440966904A}" destId="{E751B5F1-C479-47CD-A646-6FC7F9DCD16E}" srcOrd="0" destOrd="0" presId="urn:microsoft.com/office/officeart/2005/8/layout/vList6"/>
    <dgm:cxn modelId="{318155C2-B8A8-4A2B-BECA-B23FB32FE868}" type="presOf" srcId="{1D3C2BE9-5C4A-4851-911B-15A470553EDC}" destId="{F042A419-A286-4B3E-B93B-272BC92F51D8}" srcOrd="0" destOrd="0" presId="urn:microsoft.com/office/officeart/2005/8/layout/vList6"/>
    <dgm:cxn modelId="{FC002F27-CA8E-470C-A5E8-7730DCBF6034}" srcId="{25193E5D-799B-4599-A13B-27DAD5C2C05D}" destId="{A5890AC7-82B1-4282-ABD2-BC7CAE125280}" srcOrd="2" destOrd="0" parTransId="{527E918D-1D06-417B-849F-4EFA77282078}" sibTransId="{BB7E62B4-EA48-40B6-8CEA-0807828FCCF4}"/>
    <dgm:cxn modelId="{E1BFB6C1-ED46-4523-9001-90B0DFE8D585}" srcId="{25193E5D-799B-4599-A13B-27DAD5C2C05D}" destId="{B65B9997-3D11-4585-A707-16F9F4712E49}" srcOrd="0" destOrd="0" parTransId="{7C2E5D48-EC1A-45DF-B696-207B8565B0E9}" sibTransId="{B780E065-A68F-47B3-9FFB-0E408C841403}"/>
    <dgm:cxn modelId="{8014049B-144E-499E-BB75-621092C9B14F}" type="presOf" srcId="{A5890AC7-82B1-4282-ABD2-BC7CAE125280}" destId="{FB57C11D-B87C-4547-A4B8-B86A30DBB0A3}" srcOrd="0" destOrd="2" presId="urn:microsoft.com/office/officeart/2005/8/layout/vList6"/>
    <dgm:cxn modelId="{150AEF42-2C96-4E21-B210-E62861F1F97D}" srcId="{1D3C2BE9-5C4A-4851-911B-15A470553EDC}" destId="{94003E78-BF9C-479B-BF5F-551EAF8769BE}" srcOrd="1" destOrd="0" parTransId="{C9AEF3C9-D8AF-45CF-AE0D-B65FB6BD6341}" sibTransId="{D0C730C8-52D1-4706-B1F8-2D51F368AFA4}"/>
    <dgm:cxn modelId="{8A0A785E-EEA9-46BC-A4D2-ED27642803C7}" srcId="{E9FB2993-5B64-4874-8A37-7891A969CB00}" destId="{1D3C2BE9-5C4A-4851-911B-15A470553EDC}" srcOrd="1" destOrd="0" parTransId="{23B77625-7014-4CAE-A740-D081015C7917}" sibTransId="{5FA16D52-BCCE-435A-AF8F-3B795607E7B5}"/>
    <dgm:cxn modelId="{D543ED68-996D-433A-875C-857E0727963F}" srcId="{1D3C2BE9-5C4A-4851-911B-15A470553EDC}" destId="{81D90E07-D4F7-45F4-BA11-2C440966904A}" srcOrd="0" destOrd="0" parTransId="{967A8F1D-5A88-4F57-AEC7-6A76F5032818}" sibTransId="{3CE5E378-9728-4E34-B1FE-89DCF850D008}"/>
    <dgm:cxn modelId="{C25985E3-C04F-442F-BB86-F8F122FE2EF1}" type="presOf" srcId="{E9FB2993-5B64-4874-8A37-7891A969CB00}" destId="{30A88107-F72D-41C9-B777-BD18B4C172AD}" srcOrd="0" destOrd="0" presId="urn:microsoft.com/office/officeart/2005/8/layout/vList6"/>
    <dgm:cxn modelId="{F3966FFB-BCE2-4170-B156-7B731FA1A6B6}" type="presOf" srcId="{25193E5D-799B-4599-A13B-27DAD5C2C05D}" destId="{73F45BBC-0833-45C0-8437-340830AD246A}" srcOrd="0" destOrd="0" presId="urn:microsoft.com/office/officeart/2005/8/layout/vList6"/>
    <dgm:cxn modelId="{6DEF5387-01F9-4ED6-AD87-495DA56E0070}" srcId="{25193E5D-799B-4599-A13B-27DAD5C2C05D}" destId="{48B79B17-F83A-4012-9D6B-CF7F2CDFC72E}" srcOrd="1" destOrd="0" parTransId="{089610C5-6E5A-4AF3-B187-5C7ECFF8F934}" sibTransId="{458D6365-E1E4-48E6-9B44-D1E14ED712B7}"/>
    <dgm:cxn modelId="{BCBD9EB5-83F2-4B84-A2A4-DD4C33845CA7}" type="presOf" srcId="{48B79B17-F83A-4012-9D6B-CF7F2CDFC72E}" destId="{FB57C11D-B87C-4547-A4B8-B86A30DBB0A3}" srcOrd="0" destOrd="1" presId="urn:microsoft.com/office/officeart/2005/8/layout/vList6"/>
    <dgm:cxn modelId="{45F182FB-D0C4-4CEF-81DB-71BA1E5A11D9}" type="presOf" srcId="{94003E78-BF9C-479B-BF5F-551EAF8769BE}" destId="{E751B5F1-C479-47CD-A646-6FC7F9DCD16E}" srcOrd="0" destOrd="1" presId="urn:microsoft.com/office/officeart/2005/8/layout/vList6"/>
    <dgm:cxn modelId="{C3AB4AF8-D299-496C-8AAD-2F066ED8FBA8}" type="presOf" srcId="{B65B9997-3D11-4585-A707-16F9F4712E49}" destId="{FB57C11D-B87C-4547-A4B8-B86A30DBB0A3}" srcOrd="0" destOrd="0" presId="urn:microsoft.com/office/officeart/2005/8/layout/vList6"/>
    <dgm:cxn modelId="{4181F9C0-1C03-4558-9951-FEECCA7ACD16}" srcId="{E9FB2993-5B64-4874-8A37-7891A969CB00}" destId="{25193E5D-799B-4599-A13B-27DAD5C2C05D}" srcOrd="0" destOrd="0" parTransId="{5B6C1FF5-EA0A-403C-B637-E7C7F4C07F8E}" sibTransId="{20759F48-BF27-46C7-A202-CE5B3D697FE3}"/>
    <dgm:cxn modelId="{348634C5-76E1-48DE-BB25-36CF5677C3C9}" type="presParOf" srcId="{30A88107-F72D-41C9-B777-BD18B4C172AD}" destId="{BE7C9821-FBA5-484B-A167-695A373F7A45}" srcOrd="0" destOrd="0" presId="urn:microsoft.com/office/officeart/2005/8/layout/vList6"/>
    <dgm:cxn modelId="{3A5890C1-BA97-4EA9-BA0C-319C3BA4F0C0}" type="presParOf" srcId="{BE7C9821-FBA5-484B-A167-695A373F7A45}" destId="{73F45BBC-0833-45C0-8437-340830AD246A}" srcOrd="0" destOrd="0" presId="urn:microsoft.com/office/officeart/2005/8/layout/vList6"/>
    <dgm:cxn modelId="{A76CD991-59F4-48E1-9C7C-213EFB3B756E}" type="presParOf" srcId="{BE7C9821-FBA5-484B-A167-695A373F7A45}" destId="{FB57C11D-B87C-4547-A4B8-B86A30DBB0A3}" srcOrd="1" destOrd="0" presId="urn:microsoft.com/office/officeart/2005/8/layout/vList6"/>
    <dgm:cxn modelId="{C9F16438-C4CB-4628-869A-1C577EE8C5C6}" type="presParOf" srcId="{30A88107-F72D-41C9-B777-BD18B4C172AD}" destId="{985D2A8F-222F-4E33-BB0D-D586D725FF58}" srcOrd="1" destOrd="0" presId="urn:microsoft.com/office/officeart/2005/8/layout/vList6"/>
    <dgm:cxn modelId="{156949F8-0880-4CE0-9F65-BD844553A16C}" type="presParOf" srcId="{30A88107-F72D-41C9-B777-BD18B4C172AD}" destId="{9EA9176D-9FC6-459C-A212-2516F103D2CF}" srcOrd="2" destOrd="0" presId="urn:microsoft.com/office/officeart/2005/8/layout/vList6"/>
    <dgm:cxn modelId="{CB359D8C-8B86-4469-95E3-CB0748CD8B56}" type="presParOf" srcId="{9EA9176D-9FC6-459C-A212-2516F103D2CF}" destId="{F042A419-A286-4B3E-B93B-272BC92F51D8}" srcOrd="0" destOrd="0" presId="urn:microsoft.com/office/officeart/2005/8/layout/vList6"/>
    <dgm:cxn modelId="{25F34507-854C-44C5-A70F-07CD5C1B7588}" type="presParOf" srcId="{9EA9176D-9FC6-459C-A212-2516F103D2CF}" destId="{E751B5F1-C479-47CD-A646-6FC7F9DCD16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9C4D972-D2EC-47ED-8A72-E3BAC1BEAC94}" type="doc">
      <dgm:prSet loTypeId="urn:microsoft.com/office/officeart/2005/8/layout/vProcess5" loCatId="process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E0023F04-BED3-4A32-AC94-CE78A8F8D661}">
      <dgm:prSet phldrT="[Текст]" custT="1"/>
      <dgm:spPr/>
      <dgm:t>
        <a:bodyPr/>
        <a:lstStyle/>
        <a:p>
          <a:pPr algn="ctr"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Температура выше или ниже оптимальной для роста рыбы обычно подавляет рост и может уменьшать влияние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фотопериода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Там, где сезонные колебания температуры незначительны или отсутствуют, влияние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фотопериода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на начало полового созревания может быть решающим.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A890C11-FFFD-408D-ACDC-EED22F480CEC}" type="parTrans" cxnId="{2A5FCCB8-9E8C-4943-87AF-1BE9B562CFF9}">
      <dgm:prSet/>
      <dgm:spPr/>
      <dgm:t>
        <a:bodyPr/>
        <a:lstStyle/>
        <a:p>
          <a:endParaRPr lang="ru-RU"/>
        </a:p>
      </dgm:t>
    </dgm:pt>
    <dgm:pt modelId="{04921185-11CA-4DBC-802E-CA3A301AF7DA}" type="sibTrans" cxnId="{2A5FCCB8-9E8C-4943-87AF-1BE9B562CFF9}">
      <dgm:prSet/>
      <dgm:spPr/>
      <dgm:t>
        <a:bodyPr/>
        <a:lstStyle/>
        <a:p>
          <a:endParaRPr lang="ru-RU"/>
        </a:p>
      </dgm:t>
    </dgm:pt>
    <dgm:pt modelId="{E985733A-C6A6-4042-9145-B33F031663D9}">
      <dgm:prSet phldrT="[Текст]" custT="1"/>
      <dgm:spPr/>
      <dgm:t>
        <a:bodyPr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 содержании рыбы под открытым небом интенсивность света должна контролироваться навесами или установленными в бассейнах плавающими крышками - экранами, закреплёнными неподвижно.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EB3067E-ACA2-4214-8825-BB6D3B9642D5}" type="parTrans" cxnId="{DC0C2E53-30CE-442F-9A9F-76FF7BA239DD}">
      <dgm:prSet/>
      <dgm:spPr/>
      <dgm:t>
        <a:bodyPr/>
        <a:lstStyle/>
        <a:p>
          <a:endParaRPr lang="ru-RU"/>
        </a:p>
      </dgm:t>
    </dgm:pt>
    <dgm:pt modelId="{45368564-82FD-47A6-ACA1-CBB6EFDBA760}" type="sibTrans" cxnId="{DC0C2E53-30CE-442F-9A9F-76FF7BA239DD}">
      <dgm:prSet/>
      <dgm:spPr/>
      <dgm:t>
        <a:bodyPr/>
        <a:lstStyle/>
        <a:p>
          <a:endParaRPr lang="ru-RU"/>
        </a:p>
      </dgm:t>
    </dgm:pt>
    <dgm:pt modelId="{CAAC996C-B665-467D-849A-F58912A2708E}">
      <dgm:prSet phldrT="[Текст]" custT="1"/>
      <dgm:spPr/>
      <dgm:t>
        <a:bodyPr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Продолжительность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фотопериода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может быть критической для развития гонад перед нерестом, а полная смена фаз (день - ночь) может отрицательно сказываться на росте и утилизации корма. Окраска форели также изменяется в зависимости от освещённости.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BCBBE61-D67A-4B5D-B2B8-407B04E296BB}" type="parTrans" cxnId="{1F822BB6-1474-49D1-84E6-50B8DACD9CC4}">
      <dgm:prSet/>
      <dgm:spPr/>
      <dgm:t>
        <a:bodyPr/>
        <a:lstStyle/>
        <a:p>
          <a:endParaRPr lang="ru-RU"/>
        </a:p>
      </dgm:t>
    </dgm:pt>
    <dgm:pt modelId="{890CC01D-FA5E-4882-BD3B-538883A5A354}" type="sibTrans" cxnId="{1F822BB6-1474-49D1-84E6-50B8DACD9CC4}">
      <dgm:prSet/>
      <dgm:spPr/>
      <dgm:t>
        <a:bodyPr/>
        <a:lstStyle/>
        <a:p>
          <a:endParaRPr lang="ru-RU"/>
        </a:p>
      </dgm:t>
    </dgm:pt>
    <dgm:pt modelId="{860766A5-A4BA-4759-821D-BF8F78D7BFAE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природе интенсивность света медленно возрастает и медленно понижается. При внезапном включении яркого света радужная форель ведёт себя беспокойно, начинает метаться и биться о стенки бассейна. Поэтому в ночное время следует избегать пользование светом, за исключением аварийных ситуаций, а в помещениях без окон - применять автоматическое включение света через реостат.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4E82667-5BF4-47FE-BB17-9A9AB202C56A}" type="parTrans" cxnId="{A4D6AD9E-5CCD-487B-A6C7-CE1D810BDA46}">
      <dgm:prSet/>
      <dgm:spPr/>
      <dgm:t>
        <a:bodyPr/>
        <a:lstStyle/>
        <a:p>
          <a:endParaRPr lang="ru-RU"/>
        </a:p>
      </dgm:t>
    </dgm:pt>
    <dgm:pt modelId="{55B80331-C72C-4226-A9EA-C4944B92104E}" type="sibTrans" cxnId="{A4D6AD9E-5CCD-487B-A6C7-CE1D810BDA46}">
      <dgm:prSet/>
      <dgm:spPr/>
      <dgm:t>
        <a:bodyPr/>
        <a:lstStyle/>
        <a:p>
          <a:endParaRPr lang="ru-RU"/>
        </a:p>
      </dgm:t>
    </dgm:pt>
    <dgm:pt modelId="{05465BAE-7DE4-4A9A-B0BA-E8B438FACDD7}" type="pres">
      <dgm:prSet presAssocID="{B9C4D972-D2EC-47ED-8A72-E3BAC1BEAC9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D9D15E-C5FF-4FF5-881B-6A7B0C018B0B}" type="pres">
      <dgm:prSet presAssocID="{B9C4D972-D2EC-47ED-8A72-E3BAC1BEAC94}" presName="dummyMaxCanvas" presStyleCnt="0">
        <dgm:presLayoutVars/>
      </dgm:prSet>
      <dgm:spPr/>
    </dgm:pt>
    <dgm:pt modelId="{4D8DFC1E-ADBE-49CE-9948-A5F30F3EDEF3}" type="pres">
      <dgm:prSet presAssocID="{B9C4D972-D2EC-47ED-8A72-E3BAC1BEAC9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82902-2B02-4867-8F5E-D702F835978A}" type="pres">
      <dgm:prSet presAssocID="{B9C4D972-D2EC-47ED-8A72-E3BAC1BEAC9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A5085E-7808-4670-9B5E-9D945C8A6006}" type="pres">
      <dgm:prSet presAssocID="{B9C4D972-D2EC-47ED-8A72-E3BAC1BEAC9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93065-1AFE-4A37-AF9B-3A3285430B6A}" type="pres">
      <dgm:prSet presAssocID="{B9C4D972-D2EC-47ED-8A72-E3BAC1BEAC94}" presName="FourNodes_4" presStyleLbl="node1" presStyleIdx="3" presStyleCnt="4" custScaleX="103659" custScaleY="101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F4E4A8-3388-4805-95A3-D09795DE4C66}" type="pres">
      <dgm:prSet presAssocID="{B9C4D972-D2EC-47ED-8A72-E3BAC1BEAC9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2CE817-FE46-476D-9810-4383C16F6F1E}" type="pres">
      <dgm:prSet presAssocID="{B9C4D972-D2EC-47ED-8A72-E3BAC1BEAC9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FA00C-BE24-4B5D-B451-CD1F869CEE1F}" type="pres">
      <dgm:prSet presAssocID="{B9C4D972-D2EC-47ED-8A72-E3BAC1BEAC9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0AC91-0DBC-4374-A308-87DDC30DD48B}" type="pres">
      <dgm:prSet presAssocID="{B9C4D972-D2EC-47ED-8A72-E3BAC1BEAC9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A84EC6-B653-4101-B41B-0C7CBBF05BE0}" type="pres">
      <dgm:prSet presAssocID="{B9C4D972-D2EC-47ED-8A72-E3BAC1BEAC9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8AC72-0141-4A9C-8631-1F5B464D3C33}" type="pres">
      <dgm:prSet presAssocID="{B9C4D972-D2EC-47ED-8A72-E3BAC1BEAC9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12670-4D12-4074-B8E5-E85E27EDDB92}" type="pres">
      <dgm:prSet presAssocID="{B9C4D972-D2EC-47ED-8A72-E3BAC1BEAC9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D6AD9E-5CCD-487B-A6C7-CE1D810BDA46}" srcId="{B9C4D972-D2EC-47ED-8A72-E3BAC1BEAC94}" destId="{860766A5-A4BA-4759-821D-BF8F78D7BFAE}" srcOrd="3" destOrd="0" parTransId="{94E82667-5BF4-47FE-BB17-9A9AB202C56A}" sibTransId="{55B80331-C72C-4226-A9EA-C4944B92104E}"/>
    <dgm:cxn modelId="{2AE450E7-A284-41AB-8B24-5975268E3DBF}" type="presOf" srcId="{860766A5-A4BA-4759-821D-BF8F78D7BFAE}" destId="{8D793065-1AFE-4A37-AF9B-3A3285430B6A}" srcOrd="0" destOrd="0" presId="urn:microsoft.com/office/officeart/2005/8/layout/vProcess5"/>
    <dgm:cxn modelId="{D314B2F9-D5D7-4ECA-B0AC-24555579C665}" type="presOf" srcId="{E0023F04-BED3-4A32-AC94-CE78A8F8D661}" destId="{4D8DFC1E-ADBE-49CE-9948-A5F30F3EDEF3}" srcOrd="0" destOrd="0" presId="urn:microsoft.com/office/officeart/2005/8/layout/vProcess5"/>
    <dgm:cxn modelId="{D7EB24D5-BB21-4049-A2B7-EEFECD7710A1}" type="presOf" srcId="{E985733A-C6A6-4042-9145-B33F031663D9}" destId="{30D82902-2B02-4867-8F5E-D702F835978A}" srcOrd="0" destOrd="0" presId="urn:microsoft.com/office/officeart/2005/8/layout/vProcess5"/>
    <dgm:cxn modelId="{8E260294-BDD7-4CC7-BA51-DE43045B809F}" type="presOf" srcId="{45368564-82FD-47A6-ACA1-CBB6EFDBA760}" destId="{D82CE817-FE46-476D-9810-4383C16F6F1E}" srcOrd="0" destOrd="0" presId="urn:microsoft.com/office/officeart/2005/8/layout/vProcess5"/>
    <dgm:cxn modelId="{95DE73D2-21DF-4C8D-9FCE-B94F3C2B8E9C}" type="presOf" srcId="{04921185-11CA-4DBC-802E-CA3A301AF7DA}" destId="{7DF4E4A8-3388-4805-95A3-D09795DE4C66}" srcOrd="0" destOrd="0" presId="urn:microsoft.com/office/officeart/2005/8/layout/vProcess5"/>
    <dgm:cxn modelId="{14553EDF-EF4E-414B-8099-094AF24F5115}" type="presOf" srcId="{E0023F04-BED3-4A32-AC94-CE78A8F8D661}" destId="{DA10AC91-0DBC-4374-A308-87DDC30DD48B}" srcOrd="1" destOrd="0" presId="urn:microsoft.com/office/officeart/2005/8/layout/vProcess5"/>
    <dgm:cxn modelId="{1797F90F-362B-4A82-A055-4FDE4E9D27FE}" type="presOf" srcId="{860766A5-A4BA-4759-821D-BF8F78D7BFAE}" destId="{E4912670-4D12-4074-B8E5-E85E27EDDB92}" srcOrd="1" destOrd="0" presId="urn:microsoft.com/office/officeart/2005/8/layout/vProcess5"/>
    <dgm:cxn modelId="{1F822BB6-1474-49D1-84E6-50B8DACD9CC4}" srcId="{B9C4D972-D2EC-47ED-8A72-E3BAC1BEAC94}" destId="{CAAC996C-B665-467D-849A-F58912A2708E}" srcOrd="2" destOrd="0" parTransId="{DBCBBE61-D67A-4B5D-B2B8-407B04E296BB}" sibTransId="{890CC01D-FA5E-4882-BD3B-538883A5A354}"/>
    <dgm:cxn modelId="{27129B66-641B-488E-B820-70F26B9B779B}" type="presOf" srcId="{B9C4D972-D2EC-47ED-8A72-E3BAC1BEAC94}" destId="{05465BAE-7DE4-4A9A-B0BA-E8B438FACDD7}" srcOrd="0" destOrd="0" presId="urn:microsoft.com/office/officeart/2005/8/layout/vProcess5"/>
    <dgm:cxn modelId="{D0080246-C08F-42F4-9909-E2FE1400CA3F}" type="presOf" srcId="{E985733A-C6A6-4042-9145-B33F031663D9}" destId="{60A84EC6-B653-4101-B41B-0C7CBBF05BE0}" srcOrd="1" destOrd="0" presId="urn:microsoft.com/office/officeart/2005/8/layout/vProcess5"/>
    <dgm:cxn modelId="{7AF02A01-2E97-46D6-BDB8-6AF7AD5B8842}" type="presOf" srcId="{CAAC996C-B665-467D-849A-F58912A2708E}" destId="{DD68AC72-0141-4A9C-8631-1F5B464D3C33}" srcOrd="1" destOrd="0" presId="urn:microsoft.com/office/officeart/2005/8/layout/vProcess5"/>
    <dgm:cxn modelId="{2A5FCCB8-9E8C-4943-87AF-1BE9B562CFF9}" srcId="{B9C4D972-D2EC-47ED-8A72-E3BAC1BEAC94}" destId="{E0023F04-BED3-4A32-AC94-CE78A8F8D661}" srcOrd="0" destOrd="0" parTransId="{7A890C11-FFFD-408D-ACDC-EED22F480CEC}" sibTransId="{04921185-11CA-4DBC-802E-CA3A301AF7DA}"/>
    <dgm:cxn modelId="{A004CB74-5C35-415A-BBA5-30F5FA2E6342}" type="presOf" srcId="{CAAC996C-B665-467D-849A-F58912A2708E}" destId="{58A5085E-7808-4670-9B5E-9D945C8A6006}" srcOrd="0" destOrd="0" presId="urn:microsoft.com/office/officeart/2005/8/layout/vProcess5"/>
    <dgm:cxn modelId="{9708D865-DD0B-4456-BD65-3805B4E5DC5D}" type="presOf" srcId="{890CC01D-FA5E-4882-BD3B-538883A5A354}" destId="{A39FA00C-BE24-4B5D-B451-CD1F869CEE1F}" srcOrd="0" destOrd="0" presId="urn:microsoft.com/office/officeart/2005/8/layout/vProcess5"/>
    <dgm:cxn modelId="{DC0C2E53-30CE-442F-9A9F-76FF7BA239DD}" srcId="{B9C4D972-D2EC-47ED-8A72-E3BAC1BEAC94}" destId="{E985733A-C6A6-4042-9145-B33F031663D9}" srcOrd="1" destOrd="0" parTransId="{7EB3067E-ACA2-4214-8825-BB6D3B9642D5}" sibTransId="{45368564-82FD-47A6-ACA1-CBB6EFDBA760}"/>
    <dgm:cxn modelId="{C6C4FC1C-1AFF-4D75-B771-0596EB09A03E}" type="presParOf" srcId="{05465BAE-7DE4-4A9A-B0BA-E8B438FACDD7}" destId="{7BD9D15E-C5FF-4FF5-881B-6A7B0C018B0B}" srcOrd="0" destOrd="0" presId="urn:microsoft.com/office/officeart/2005/8/layout/vProcess5"/>
    <dgm:cxn modelId="{2B8C1993-43FE-4698-BE84-8AAF4586ABDE}" type="presParOf" srcId="{05465BAE-7DE4-4A9A-B0BA-E8B438FACDD7}" destId="{4D8DFC1E-ADBE-49CE-9948-A5F30F3EDEF3}" srcOrd="1" destOrd="0" presId="urn:microsoft.com/office/officeart/2005/8/layout/vProcess5"/>
    <dgm:cxn modelId="{0BBC8A47-4FBB-4E77-9992-932346FF24E2}" type="presParOf" srcId="{05465BAE-7DE4-4A9A-B0BA-E8B438FACDD7}" destId="{30D82902-2B02-4867-8F5E-D702F835978A}" srcOrd="2" destOrd="0" presId="urn:microsoft.com/office/officeart/2005/8/layout/vProcess5"/>
    <dgm:cxn modelId="{1C7D8C24-8599-4AE6-BE06-049E6A3B65D0}" type="presParOf" srcId="{05465BAE-7DE4-4A9A-B0BA-E8B438FACDD7}" destId="{58A5085E-7808-4670-9B5E-9D945C8A6006}" srcOrd="3" destOrd="0" presId="urn:microsoft.com/office/officeart/2005/8/layout/vProcess5"/>
    <dgm:cxn modelId="{AB83907F-61A5-4C8E-9819-ADD945BF1397}" type="presParOf" srcId="{05465BAE-7DE4-4A9A-B0BA-E8B438FACDD7}" destId="{8D793065-1AFE-4A37-AF9B-3A3285430B6A}" srcOrd="4" destOrd="0" presId="urn:microsoft.com/office/officeart/2005/8/layout/vProcess5"/>
    <dgm:cxn modelId="{1BDD3AF7-B423-4941-9EDB-4F8B3AC1D922}" type="presParOf" srcId="{05465BAE-7DE4-4A9A-B0BA-E8B438FACDD7}" destId="{7DF4E4A8-3388-4805-95A3-D09795DE4C66}" srcOrd="5" destOrd="0" presId="urn:microsoft.com/office/officeart/2005/8/layout/vProcess5"/>
    <dgm:cxn modelId="{3C9ADD56-145F-47DA-91CA-9C10AA44FA3F}" type="presParOf" srcId="{05465BAE-7DE4-4A9A-B0BA-E8B438FACDD7}" destId="{D82CE817-FE46-476D-9810-4383C16F6F1E}" srcOrd="6" destOrd="0" presId="urn:microsoft.com/office/officeart/2005/8/layout/vProcess5"/>
    <dgm:cxn modelId="{33603962-0473-4319-B37E-083D1DA52655}" type="presParOf" srcId="{05465BAE-7DE4-4A9A-B0BA-E8B438FACDD7}" destId="{A39FA00C-BE24-4B5D-B451-CD1F869CEE1F}" srcOrd="7" destOrd="0" presId="urn:microsoft.com/office/officeart/2005/8/layout/vProcess5"/>
    <dgm:cxn modelId="{64E41825-D01E-4923-8663-11BDCFDF4026}" type="presParOf" srcId="{05465BAE-7DE4-4A9A-B0BA-E8B438FACDD7}" destId="{DA10AC91-0DBC-4374-A308-87DDC30DD48B}" srcOrd="8" destOrd="0" presId="urn:microsoft.com/office/officeart/2005/8/layout/vProcess5"/>
    <dgm:cxn modelId="{EB654FF5-181F-46F7-80C7-68D724E41041}" type="presParOf" srcId="{05465BAE-7DE4-4A9A-B0BA-E8B438FACDD7}" destId="{60A84EC6-B653-4101-B41B-0C7CBBF05BE0}" srcOrd="9" destOrd="0" presId="urn:microsoft.com/office/officeart/2005/8/layout/vProcess5"/>
    <dgm:cxn modelId="{DEF5E389-8A22-45EB-BBAD-EFF80F85F7C9}" type="presParOf" srcId="{05465BAE-7DE4-4A9A-B0BA-E8B438FACDD7}" destId="{DD68AC72-0141-4A9C-8631-1F5B464D3C33}" srcOrd="10" destOrd="0" presId="urn:microsoft.com/office/officeart/2005/8/layout/vProcess5"/>
    <dgm:cxn modelId="{F8214B9E-C905-46B1-9291-0ADCF5BBD0DB}" type="presParOf" srcId="{05465BAE-7DE4-4A9A-B0BA-E8B438FACDD7}" destId="{E4912670-4D12-4074-B8E5-E85E27EDDB9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03637-4694-48FE-B016-03FBCA7B478F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ED3F9-8AED-469E-AE76-6C7D513717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465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ED3F9-8AED-469E-AE76-6C7D5137179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01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ED3F9-8AED-469E-AE76-6C7D513717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59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ED3F9-8AED-469E-AE76-6C7D5137179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50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ED3F9-8AED-469E-AE76-6C7D5137179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857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ED3F9-8AED-469E-AE76-6C7D5137179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668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ED3F9-8AED-469E-AE76-6C7D51371797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3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A3BC-5229-4332-9726-E66FB6D0D433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F974B-0D9F-415D-9D46-FF57DDF8ED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6%D0%B5%D0%BB%D0%B1%D0%B5%D0%B7%D0%B5%D0%BA" TargetMode="External"/><Relationship Id="rId7" Type="http://schemas.openxmlformats.org/officeDocument/2006/relationships/hyperlink" Target="https://kk.wikipedia.org/wiki/%D0%A2%D0%B5%D2%A3%D1%96%D0%B7" TargetMode="External"/><Relationship Id="rId2" Type="http://schemas.openxmlformats.org/officeDocument/2006/relationships/hyperlink" Target="https://kk.wikipedia.org/wiki/%D0%9B%D0%B0%D1%82%D1%8B%D0%BD_%D1%82%D1%96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/index.php?title=%D0%96%D1%8B%D0%BB%D0%B0%D0%BD%D0%B1%D0%B0%D0%BB%D1%8B%D2%9B&amp;action=edit&amp;redlink=1" TargetMode="External"/><Relationship Id="rId5" Type="http://schemas.openxmlformats.org/officeDocument/2006/relationships/hyperlink" Target="https://kk.wikipedia.org/w/index.php?title=%D0%9A%D3%A9%D0%BB%D0%B4%D0%B5%D1%80&amp;action=edit&amp;redlink=1" TargetMode="External"/><Relationship Id="rId4" Type="http://schemas.openxmlformats.org/officeDocument/2006/relationships/hyperlink" Target="https://kk.wikipedia.org/wiki/%D3%A8%D0%B7%D0%B5%D0%B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kk.wikipedia.org/wiki/%D0%A5%D0%BE%D1%80%D0%B4%D0%B0%D0%BB%D1%8B%D0%BB%D0%B0%D1%80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Балықтар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 tooltip="Латын тілі"/>
              </a:rPr>
              <a:t>лат.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Pisces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судағы тіршілікке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бейімделген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Жүзу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жағынан олар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өзге жануарлардан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асып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түседі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Өкпе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арқылы емес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tooltip="Желбезек"/>
              </a:rPr>
              <a:t>желбезек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арқылы тыныс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Балықтар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тұзды суларда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(мұхиттарда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не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тұщы суларда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Өзен"/>
              </a:rPr>
              <a:t>өзен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 tooltip="Көлдер (мұндай бет жоқ)"/>
              </a:rPr>
              <a:t>көлдер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мен су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қоймалары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тіршілік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 tooltip="Жыланбалық (мұндай бет жоқ)"/>
              </a:rPr>
              <a:t>Жыланбалық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сияқты кейбір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балықтар тұзды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суда да,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тұщы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суда да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өмір сүреді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7" tooltip="Теңіз"/>
              </a:rPr>
              <a:t>Теңіз</a:t>
            </a:r>
            <a:r>
              <a:rPr lang="ru-RU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балықтары тұщы </a:t>
            </a:r>
            <a:r>
              <a:rPr lang="ru-RU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балықтарыннан әдетте ірілеу</a:t>
            </a:r>
            <a:r>
              <a:rPr lang="ru-RU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факторы, влияющие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рыбопродуктивность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прудов, можно объединить в 4 группы: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801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Влияние гидрохимических параметров и солёности воды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5040560"/>
          </a:xfrm>
        </p:spPr>
        <p:txBody>
          <a:bodyPr>
            <a:noAutofit/>
          </a:bodyPr>
          <a:lstStyle/>
          <a:p>
            <a:pPr algn="ctr"/>
            <a:endParaRPr lang="ru-RU" sz="1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Чрезвычайно важным моментом, обуславливающим возможность приспособления рыб к жизни в воде различной солёности, является более или менее полное постоянство внутренней среды. Это постоянство достигается с помощью различных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осморегуляторных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приспособлений, позволяющих регулировать осмотическое давление жидкостей тела. Чем совершеннее эти приспособления, тем больше независимость состава и осмотического состава и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осматического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давления внутренних жидкостей организма от внешней среды.</a:t>
            </a:r>
          </a:p>
          <a:p>
            <a:pPr algn="ctr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 веществ, содержащихся во внутренних жидкостях рыб также не одинаков.</a:t>
            </a:r>
          </a:p>
          <a:p>
            <a:pPr algn="ctr"/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морских костистых рыб в жидкостях тела меньше солей, чем у хрящевых, но поскольку их внутреннее давление меньше, чем наружное, то этих солей оказывается почти достаточно. Органические соединения у морских костистых рыб обуславливают лишь 7 - 8% осмотического давления. У пресноводных рыб количество органического вещества в крови примерно то же, что и у морских, но содержание минеральных солей снижается.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Даурен\Desktop\slide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764704"/>
          <a:ext cx="8291264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Влияние растворенных в воде газов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Рыбы, как и все другие животные, не могут существовать без поступления в организм через кровь кислорода, который обеспечивает обмен веществ, а тем самым жизнь организма. </a:t>
            </a:r>
            <a:endParaRPr lang="en-US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Естественно поэтому, что прекращение поступления в кровь кислорода в более или менее короткий промежуток времени приводит к гибели рыбы.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аурен\Desktop\864945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29344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147" name="Picture 3" descr="C:\Users\Даурен\Desktop\faktory-kotorye-vliyayut-na-xod-ry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284984"/>
            <a:ext cx="8640960" cy="32299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3568" y="908720"/>
          <a:ext cx="8352928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 descr="imgpreview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3568" y="908720"/>
            <a:ext cx="3312368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images.jpg1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3568" y="3356992"/>
            <a:ext cx="3312368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7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Влияние освещённости</a:t>
            </a:r>
            <a:br>
              <a:rPr lang="ru-RU" sz="67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Естественная периодичность света вызывает выделение гормона и анаболических стероидов, а также может влиять на двигательную активность рыбы, одновременно стимулировать деятельность щитовидной железы. Зависимость роста от светового периода определяются стимулирующим влиянием удлинённого светового режима и тормозящим укороченного, а также требует для своего проявления по меньшей мере 6 - 8 недель.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Даурен\Desktop\slide_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Даурен\Desktop\kljov-zavisit-ot-vet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067892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Балықтар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—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  <a:hlinkClick r:id="rId3" tooltip="Хордалылар"/>
              </a:rPr>
              <a:t>хордалылар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типінің жақтылар тобына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жататын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омыртқалы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жануарлары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332656"/>
          <a:ext cx="843528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Пайдаланылған әдебиеттер: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Нельсон, Джозеф С.. Рыбы мировой фауны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жел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ісі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Никольский Г.В. Частная ихтиология. М.: Высшая школа, 1971. 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.Рыбы Казахстана. Т.1-5. Алма-Ата, 1986-1992.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548680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Балықтардың өсуіне қоректен басқа биотикалық және абиотикалық факторлар ісер етеді.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1412776"/>
          <a:ext cx="828092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908720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Су температурасының  әсері.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аурен\Desktop\1315650135_gibel-ry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88639"/>
            <a:ext cx="4536505" cy="33207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7" name="Picture 3" descr="C:\Users\Даурен\Desktop\6Zamor_Rub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591876"/>
            <a:ext cx="5328592" cy="30871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Влияние гидрологического режима водоёма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Рыбы живут в среде значительно более плотной и вязкой, чем воздух: с этим связан ряд особенностей в их строении, функциях органов поведении (Н. С. Строганов, 1962).</a:t>
            </a:r>
          </a:p>
          <a:p>
            <a:pPr algn="ctr">
              <a:buFont typeface="Wingdings" pitchFamily="2" charset="2"/>
              <a:buChar char="q"/>
            </a:pP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Рыбы приспособлены к передвижению как в стоячей, так и в текучей воде. Движение воды, поступательное и колебательные, играют в их жизни весьма существенную роль. Рыбы приспособились двигаться в воде различными способами и с различной скоростью. С этим связаны форма тела, строение плавников и некоторые иные особенности в их строении.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аурен\Desktop\pak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8639"/>
            <a:ext cx="4108356" cy="33652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51" name="Picture 3" descr="C:\Users\Даурен\Desktop\99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56992"/>
            <a:ext cx="4544193" cy="30243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 қойма: судың ағынды немесе көл болуы.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аурен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5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аурен\Desktop\00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879</Words>
  <Application>Microsoft Office PowerPoint</Application>
  <PresentationFormat>Экран (4:3)</PresentationFormat>
  <Paragraphs>60</Paragraphs>
  <Slides>21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Балықтар — хордалылар типінің жақтылар тобына жататын омыртқалы су жануарлары</vt:lpstr>
      <vt:lpstr> Балықтардың өсуіне қоректен басқа биотикалық және абиотикалық факторлар ісер етеді.</vt:lpstr>
      <vt:lpstr>Презентация PowerPoint</vt:lpstr>
      <vt:lpstr>Презентация PowerPoint</vt:lpstr>
      <vt:lpstr>Презентация PowerPoint</vt:lpstr>
      <vt:lpstr>Су қойма: судың ағынды немесе көл болуы. </vt:lpstr>
      <vt:lpstr>Презентация PowerPoint</vt:lpstr>
      <vt:lpstr>Презентация PowerPoint</vt:lpstr>
      <vt:lpstr>Основные факторы, влияющие на рыбопродуктивность прудов, можно объединить в 4 группы: </vt:lpstr>
      <vt:lpstr> Влияние гидрохимических параметров и солёности воды </vt:lpstr>
      <vt:lpstr>Презентация PowerPoint</vt:lpstr>
      <vt:lpstr>Презентация PowerPoint</vt:lpstr>
      <vt:lpstr> Влияние растворенных в воде газов </vt:lpstr>
      <vt:lpstr>Презентация PowerPoint</vt:lpstr>
      <vt:lpstr>Презентация PowerPoint</vt:lpstr>
      <vt:lpstr>  Влияние освещённости </vt:lpstr>
      <vt:lpstr>Презентация PowerPoint</vt:lpstr>
      <vt:lpstr>Презентация PowerPoint</vt:lpstr>
      <vt:lpstr>Презентация PowerPoint</vt:lpstr>
      <vt:lpstr>Пайдаланылған әдебиеттер: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Даурен</dc:creator>
  <cp:lastModifiedBy>Кожабаева Элеонора</cp:lastModifiedBy>
  <cp:revision>9</cp:revision>
  <dcterms:created xsi:type="dcterms:W3CDTF">2017-02-01T17:12:36Z</dcterms:created>
  <dcterms:modified xsi:type="dcterms:W3CDTF">2017-10-20T08:47:35Z</dcterms:modified>
</cp:coreProperties>
</file>