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8" r:id="rId4"/>
    <p:sldId id="259" r:id="rId5"/>
    <p:sldId id="260" r:id="rId6"/>
    <p:sldId id="263" r:id="rId7"/>
    <p:sldId id="309" r:id="rId8"/>
    <p:sldId id="271" r:id="rId9"/>
    <p:sldId id="289" r:id="rId10"/>
    <p:sldId id="29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4" autoAdjust="0"/>
    <p:restoredTop sz="94660"/>
  </p:normalViewPr>
  <p:slideViewPr>
    <p:cSldViewPr>
      <p:cViewPr varScale="1">
        <p:scale>
          <a:sx n="62" d="100"/>
          <a:sy n="62" d="100"/>
        </p:scale>
        <p:origin x="-11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rsev.ru/bihevioriz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sychology.ru/" TargetMode="External"/><Relationship Id="rId2" Type="http://schemas.openxmlformats.org/officeDocument/2006/relationships/hyperlink" Target="http://socd.univ.kiev.ua/LIB/PUB/V/VEKKER/vekker.pdf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jpeg"/><Relationship Id="rId4" Type="http://schemas.openxmlformats.org/officeDocument/2006/relationships/hyperlink" Target="http://www.flogiston.r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rsev.ru/vosproizvedenie" TargetMode="External"/><Relationship Id="rId2" Type="http://schemas.openxmlformats.org/officeDocument/2006/relationships/hyperlink" Target="http://www.persev.ru/sohranenie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persev.ru/ponimani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1"/>
            <a:ext cx="7774632" cy="1584175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Психология памяти и внимания </a:t>
            </a:r>
            <a:endParaRPr lang="ru-RU" b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moi\Desktop\zvezdochyo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476500"/>
            <a:ext cx="6192688" cy="3832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905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336704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Современный </a:t>
            </a:r>
            <a:r>
              <a:rPr lang="ru-RU" dirty="0">
                <a:hlinkClick r:id="rId2" tooltip="Бихевиоризм - подход в психологии, в котором утверждается, что единственным предметом исследований в научной психологии должно быть наблюдаемое, измеряемое поведение"/>
              </a:rPr>
              <a:t>бихевиоризм</a:t>
            </a:r>
            <a:r>
              <a:rPr lang="ru-RU" dirty="0"/>
              <a:t> потерял первоначальную простоту и определенность и перестал представлять собой единую психологическую концепцию. </a:t>
            </a:r>
            <a:endParaRPr lang="ru-RU" dirty="0" smtClean="0"/>
          </a:p>
          <a:p>
            <a:r>
              <a:rPr lang="ru-RU" dirty="0" smtClean="0"/>
              <a:t>Основная </a:t>
            </a:r>
            <a:r>
              <a:rPr lang="ru-RU" dirty="0"/>
              <a:t>его линия сохраняется исследователями в разной мере в соответствии со степенью отклонения от чистого </a:t>
            </a:r>
            <a:r>
              <a:rPr lang="ru-RU" dirty="0" err="1"/>
              <a:t>поведенчества</a:t>
            </a:r>
            <a:r>
              <a:rPr lang="ru-RU" dirty="0"/>
              <a:t>, и исходная схема усложняется различными промежуточными детерминантами поведения.</a:t>
            </a:r>
          </a:p>
          <a:p>
            <a:r>
              <a:rPr lang="ru-RU" dirty="0"/>
              <a:t>В исследованиях психологов, так или иначе примыкающих к бихевиоризму, получено много ценных фактов, характеризующих зависимость продуктивности запоминания от различного рода установок, мотивов. </a:t>
            </a:r>
            <a:endParaRPr lang="ru-RU" dirty="0" smtClean="0"/>
          </a:p>
          <a:p>
            <a:r>
              <a:rPr lang="ru-RU" dirty="0" smtClean="0"/>
              <a:t>Однако </a:t>
            </a:r>
            <a:r>
              <a:rPr lang="ru-RU" dirty="0"/>
              <a:t>природа их не раскрывается, вследствие чего полученные данные имеют больше эмпирический, чем собственно теоретический характер.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9519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Лекция 1.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/>
              <a:t>Из </a:t>
            </a:r>
            <a:r>
              <a:rPr lang="ru-RU" b="1" dirty="0"/>
              <a:t>истории развития проблемы памяти в общей и экспериментальной психологии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	Основные </a:t>
            </a:r>
            <a:r>
              <a:rPr lang="ru-RU" dirty="0"/>
              <a:t>вопросы:</a:t>
            </a:r>
          </a:p>
          <a:p>
            <a:r>
              <a:rPr lang="ru-RU" dirty="0"/>
              <a:t>Теории памяти в психологии. </a:t>
            </a:r>
          </a:p>
          <a:p>
            <a:r>
              <a:rPr lang="ru-RU" dirty="0"/>
              <a:t>Ассоциативная теория памяти. </a:t>
            </a:r>
          </a:p>
          <a:p>
            <a:r>
              <a:rPr lang="ru-RU" dirty="0" err="1"/>
              <a:t>Гештальттеория</a:t>
            </a:r>
            <a:r>
              <a:rPr lang="ru-RU" dirty="0"/>
              <a:t> памяти.</a:t>
            </a:r>
          </a:p>
          <a:p>
            <a:r>
              <a:rPr lang="ru-RU" dirty="0" err="1" smtClean="0"/>
              <a:t>Деятельностная</a:t>
            </a:r>
            <a:r>
              <a:rPr lang="ru-RU" dirty="0" smtClean="0"/>
              <a:t> </a:t>
            </a:r>
            <a:r>
              <a:rPr lang="ru-RU" dirty="0"/>
              <a:t>теория памяти.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468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5636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рекомендуемая литература: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1920" y="273050"/>
            <a:ext cx="5112568" cy="5853113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fr-FR" sz="1600" dirty="0"/>
              <a:t>Janet P.</a:t>
            </a:r>
            <a:r>
              <a:rPr lang="fr-FR" sz="1600" b="1" dirty="0"/>
              <a:t> </a:t>
            </a:r>
            <a:r>
              <a:rPr lang="fr-FR" sz="1600" dirty="0"/>
              <a:t>L’evolution de la memoire et de la notion du temps. – Paris: Chanine, 1928, v. 1-</a:t>
            </a:r>
            <a:endParaRPr lang="ru-RU" sz="1600" dirty="0"/>
          </a:p>
          <a:p>
            <a:pPr marL="0" lvl="0" indent="0">
              <a:buNone/>
            </a:pPr>
            <a:r>
              <a:rPr lang="ru-RU" sz="1600" dirty="0" err="1"/>
              <a:t>Веккер</a:t>
            </a:r>
            <a:r>
              <a:rPr lang="ru-RU" sz="1600" dirty="0"/>
              <a:t> Л.М. Психика и реальность: единая теория психических процессов. - Онлайн Библиотека http://www.koob.ru или </a:t>
            </a:r>
            <a:r>
              <a:rPr lang="ru-RU" sz="1600" dirty="0">
                <a:hlinkClick r:id="rId2"/>
              </a:rPr>
              <a:t>http://</a:t>
            </a:r>
            <a:r>
              <a:rPr lang="ru-RU" sz="1600" dirty="0" smtClean="0">
                <a:hlinkClick r:id="rId2"/>
              </a:rPr>
              <a:t>socd.univ.kiev.ua/LIB/PUB/V/VEKKER/vekker.pdf</a:t>
            </a:r>
            <a:endParaRPr lang="ru-RU" sz="1600" dirty="0" smtClean="0"/>
          </a:p>
          <a:p>
            <a:pPr marL="0" lvl="0" indent="0">
              <a:buNone/>
            </a:pPr>
            <a:r>
              <a:rPr lang="ru-RU" sz="1600" dirty="0" err="1" smtClean="0"/>
              <a:t>Жубаназарова</a:t>
            </a:r>
            <a:r>
              <a:rPr lang="ru-RU" sz="1600" dirty="0" smtClean="0"/>
              <a:t> </a:t>
            </a:r>
            <a:r>
              <a:rPr lang="ru-RU" sz="1600" dirty="0"/>
              <a:t>Н.С. </a:t>
            </a:r>
            <a:r>
              <a:rPr lang="ru-RU" sz="1600" dirty="0" err="1"/>
              <a:t>Жас</a:t>
            </a:r>
            <a:r>
              <a:rPr lang="ru-RU" sz="1600" dirty="0"/>
              <a:t> </a:t>
            </a:r>
            <a:r>
              <a:rPr lang="ru-RU" sz="1600" dirty="0" err="1"/>
              <a:t>ерекшел</a:t>
            </a:r>
            <a:r>
              <a:rPr lang="kk-KZ" sz="1600" dirty="0"/>
              <a:t>іқ психологиясы</a:t>
            </a:r>
            <a:r>
              <a:rPr lang="ru-RU" sz="1600" dirty="0"/>
              <a:t>. – Алматы: МОН, 2015.</a:t>
            </a:r>
          </a:p>
          <a:p>
            <a:pPr marL="0" lvl="0" indent="0">
              <a:buNone/>
            </a:pPr>
            <a:r>
              <a:rPr lang="ru-RU" sz="1600" dirty="0"/>
              <a:t>Зинченко Т.П. Память в экспериментальной и когнитивной психологии.- СПб.: Питер, 2012.- 320 с.- (Мастера психологии).</a:t>
            </a:r>
          </a:p>
          <a:p>
            <a:pPr marL="0" lvl="0" indent="0">
              <a:buNone/>
            </a:pPr>
            <a:r>
              <a:rPr lang="ru-RU" sz="1600" dirty="0" err="1"/>
              <a:t>Козубовский</a:t>
            </a:r>
            <a:r>
              <a:rPr lang="ru-RU" sz="1600" dirty="0"/>
              <a:t> В.М. Общая психология: познавательные процессы: учеб-</a:t>
            </a:r>
            <a:r>
              <a:rPr lang="ru-RU" sz="1600" dirty="0" err="1"/>
              <a:t>ное</a:t>
            </a:r>
            <a:r>
              <a:rPr lang="ru-RU" sz="1600" dirty="0"/>
              <a:t> пособие.-3- </a:t>
            </a:r>
            <a:r>
              <a:rPr lang="ru-RU" sz="1600" dirty="0" err="1"/>
              <a:t>еизд</a:t>
            </a:r>
            <a:r>
              <a:rPr lang="ru-RU" sz="1600" dirty="0"/>
              <a:t>.- Минск: </a:t>
            </a:r>
            <a:r>
              <a:rPr lang="ru-RU" sz="1600" dirty="0" err="1"/>
              <a:t>Амалфея</a:t>
            </a:r>
            <a:r>
              <a:rPr lang="ru-RU" sz="1600" dirty="0"/>
              <a:t> ,2008 .-368с.</a:t>
            </a:r>
          </a:p>
          <a:p>
            <a:pPr marL="0" lvl="0" indent="0">
              <a:buNone/>
            </a:pPr>
            <a:r>
              <a:rPr lang="ru-RU" sz="1600" dirty="0" err="1"/>
              <a:t>Найссер</a:t>
            </a:r>
            <a:r>
              <a:rPr lang="ru-RU" sz="1600" dirty="0"/>
              <a:t> У. Познание и реальность: смысл и принципы когнитивной психологии. М., 1981 </a:t>
            </a:r>
          </a:p>
          <a:p>
            <a:pPr marL="0" lvl="0" indent="0">
              <a:buNone/>
            </a:pPr>
            <a:r>
              <a:rPr lang="ru-RU" sz="1600" dirty="0"/>
              <a:t>Познавательные психические процессы /Сост. и общ. ред. А.Г. </a:t>
            </a:r>
            <a:r>
              <a:rPr lang="ru-RU" sz="1600" dirty="0" err="1"/>
              <a:t>Маклакова</a:t>
            </a:r>
            <a:r>
              <a:rPr lang="ru-RU" sz="1600" dirty="0"/>
              <a:t>. СПб.: Питер, 2001. -480 с.</a:t>
            </a:r>
          </a:p>
          <a:p>
            <a:pPr marL="0" lvl="0" indent="0">
              <a:buNone/>
            </a:pPr>
            <a:r>
              <a:rPr lang="ru-RU" sz="1600" dirty="0"/>
              <a:t>Психология памяти /Под ред. Ю.Б. </a:t>
            </a:r>
            <a:r>
              <a:rPr lang="ru-RU" sz="1600" dirty="0" err="1"/>
              <a:t>Гиппенрейтер</a:t>
            </a:r>
            <a:r>
              <a:rPr lang="ru-RU" sz="1600" dirty="0"/>
              <a:t>, В.Я. Романова. - М.: М.:АСТ: </a:t>
            </a:r>
            <a:r>
              <a:rPr lang="ru-RU" sz="1600" dirty="0" err="1"/>
              <a:t>Астрель</a:t>
            </a:r>
            <a:r>
              <a:rPr lang="ru-RU" sz="1600" dirty="0"/>
              <a:t>, 2008. – 656 с. – (Хрестоматия по психологии). </a:t>
            </a:r>
          </a:p>
          <a:p>
            <a:pPr marL="0" indent="0">
              <a:buNone/>
            </a:pPr>
            <a:r>
              <a:rPr lang="ru-RU" sz="1600" b="1" dirty="0"/>
              <a:t>Интернет-ресурсы: </a:t>
            </a:r>
            <a:endParaRPr lang="ru-RU" sz="1600" dirty="0"/>
          </a:p>
          <a:p>
            <a:pPr marL="0" indent="0">
              <a:buNone/>
            </a:pPr>
            <a:r>
              <a:rPr lang="en-US" sz="1600" dirty="0">
                <a:hlinkClick r:id="rId3"/>
              </a:rPr>
              <a:t>http</a:t>
            </a:r>
            <a:r>
              <a:rPr lang="ru-RU" sz="1600" dirty="0">
                <a:hlinkClick r:id="rId3"/>
              </a:rPr>
              <a:t>://</a:t>
            </a:r>
            <a:r>
              <a:rPr lang="en-US" sz="1600" dirty="0">
                <a:hlinkClick r:id="rId3"/>
              </a:rPr>
              <a:t>www</a:t>
            </a:r>
            <a:r>
              <a:rPr lang="ru-RU" sz="1600" dirty="0">
                <a:hlinkClick r:id="rId3"/>
              </a:rPr>
              <a:t>.</a:t>
            </a:r>
            <a:r>
              <a:rPr lang="en-US" sz="1600" dirty="0">
                <a:hlinkClick r:id="rId3"/>
              </a:rPr>
              <a:t>psychology</a:t>
            </a:r>
            <a:r>
              <a:rPr lang="ru-RU" sz="1600" dirty="0">
                <a:hlinkClick r:id="rId3"/>
              </a:rPr>
              <a:t>.</a:t>
            </a:r>
            <a:r>
              <a:rPr lang="en-US" sz="1600" dirty="0" err="1">
                <a:hlinkClick r:id="rId3"/>
              </a:rPr>
              <a:t>ru</a:t>
            </a:r>
            <a:endParaRPr lang="ru-RU" sz="1600" dirty="0"/>
          </a:p>
          <a:p>
            <a:pPr marL="0" indent="0">
              <a:buNone/>
            </a:pPr>
            <a:r>
              <a:rPr lang="en-US" sz="1600" dirty="0">
                <a:hlinkClick r:id="rId4"/>
              </a:rPr>
              <a:t>http://www.flogiston.ru</a:t>
            </a:r>
            <a:r>
              <a:rPr lang="en-US" sz="1600" dirty="0"/>
              <a:t> </a:t>
            </a:r>
            <a:endParaRPr lang="ru-RU" sz="16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Содержимое 4" descr="http://www.psy-files.ru/templates/school/images/books.jpg"/>
          <p:cNvPicPr>
            <a:picLocks noGrp="1"/>
          </p:cNvPicPr>
          <p:nvPr>
            <p:ph idx="429496729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0" y="1447800"/>
            <a:ext cx="3886200" cy="4495800"/>
          </a:xfrm>
        </p:spPr>
      </p:pic>
    </p:spTree>
    <p:extLst>
      <p:ext uri="{BB962C8B-B14F-4D97-AF65-F5344CB8AC3E}">
        <p14:creationId xmlns:p14="http://schemas.microsoft.com/office/powerpoint/2010/main" val="301782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i="1" dirty="0"/>
              <a:t>Запоминание</a:t>
            </a:r>
            <a:r>
              <a:rPr lang="ru-RU" dirty="0"/>
              <a:t>,</a:t>
            </a:r>
            <a:r>
              <a:rPr lang="ru-RU" i="1" dirty="0"/>
              <a:t> </a:t>
            </a:r>
            <a:r>
              <a:rPr lang="ru-RU" i="1" dirty="0">
                <a:hlinkClick r:id="rId2" tooltip="Сохранение - один из психических процессов, составляющих целостный акт памяти"/>
              </a:rPr>
              <a:t>сохранение</a:t>
            </a:r>
            <a:r>
              <a:rPr lang="ru-RU" i="1" dirty="0"/>
              <a:t> и </a:t>
            </a:r>
            <a:r>
              <a:rPr lang="ru-RU" i="1" dirty="0" smtClean="0">
                <a:hlinkClick r:id="rId3" tooltip="Воспроизведение - доступное для наблюдения умственное действие, заключающееся в восстановлении и реконструкции актуализированного содержания в той или иной знаковой форме"/>
              </a:rPr>
              <a:t>воспроизведение</a:t>
            </a:r>
            <a:r>
              <a:rPr lang="ru-RU" i="1" dirty="0"/>
              <a:t> индивидом его опыта называется памятью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Память </a:t>
            </a:r>
            <a:r>
              <a:rPr lang="ru-RU" dirty="0"/>
              <a:t>включает навыки, созданные обучением, образные воспоминания и механизм узнавания.</a:t>
            </a:r>
          </a:p>
          <a:p>
            <a:r>
              <a:rPr lang="ru-RU" dirty="0"/>
              <a:t>Вопросы психологии памяти, получившие наиболее раннюю в истории развития психологии экспериментальную разработку, долгое время оставались предметом теоретических столкновений разных концепций.</a:t>
            </a:r>
          </a:p>
          <a:p>
            <a:endParaRPr lang="ru-RU" dirty="0"/>
          </a:p>
        </p:txBody>
      </p:sp>
      <p:pic>
        <p:nvPicPr>
          <p:cNvPr id="2051" name="Picture 3" descr="C:\Users\moi\Desktop\kak-razvit-pamjat-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8720"/>
            <a:ext cx="3024336" cy="46824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34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Среди коренных вопросов психологической науки память занимала неоднозначное место в отдельные периоды истории психологии. </a:t>
            </a:r>
            <a:endParaRPr lang="ru-RU" dirty="0" smtClean="0"/>
          </a:p>
          <a:p>
            <a:r>
              <a:rPr lang="ru-RU" dirty="0" smtClean="0"/>
              <a:t>Иногда </a:t>
            </a:r>
            <a:r>
              <a:rPr lang="ru-RU" dirty="0"/>
              <a:t>вопросы памяти выдвигались на первый план в формировании общей психологической теории, например, в классической ассоциативной и позже в </a:t>
            </a:r>
            <a:r>
              <a:rPr lang="ru-RU" dirty="0" err="1"/>
              <a:t>бихевиористической</a:t>
            </a:r>
            <a:r>
              <a:rPr lang="ru-RU" dirty="0"/>
              <a:t> психологии.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других случаях ее оттесняли вопросы восприятия - в гештальтпсихологии или мышления - в </a:t>
            </a:r>
            <a:r>
              <a:rPr lang="ru-RU" dirty="0" err="1"/>
              <a:t>Вюрцбургской</a:t>
            </a:r>
            <a:r>
              <a:rPr lang="ru-RU" dirty="0"/>
              <a:t> психологической школе. </a:t>
            </a:r>
            <a:endParaRPr lang="ru-RU" dirty="0" smtClean="0"/>
          </a:p>
          <a:p>
            <a:r>
              <a:rPr lang="ru-RU" dirty="0" smtClean="0"/>
              <a:t>Несмотря </a:t>
            </a:r>
            <a:r>
              <a:rPr lang="ru-RU" dirty="0"/>
              <a:t>на это, история психологии памяти неразрывно связана с общей историей психологической науки и отражает основные этапы ее 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55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/>
          </a:bodyPr>
          <a:lstStyle/>
          <a:p>
            <a:r>
              <a:rPr lang="ru-RU" sz="3600" dirty="0"/>
              <a:t>Одной из самых старых психологических теорий памяти является так называемая </a:t>
            </a:r>
            <a:r>
              <a:rPr lang="ru-RU" sz="3600" dirty="0" err="1"/>
              <a:t>ассоцианистическая</a:t>
            </a:r>
            <a:r>
              <a:rPr lang="ru-RU" sz="3600" dirty="0"/>
              <a:t> теория. </a:t>
            </a:r>
            <a:endParaRPr lang="ru-RU" sz="3600" dirty="0" smtClean="0"/>
          </a:p>
          <a:p>
            <a:r>
              <a:rPr lang="ru-RU" sz="3600" dirty="0" smtClean="0"/>
              <a:t>Ее </a:t>
            </a:r>
            <a:r>
              <a:rPr lang="ru-RU" sz="3600" dirty="0"/>
              <a:t>центральное понятие - ассоциация - обозначает связь, соединение и выступает в качестве объяснительного принципа всех психических образований. </a:t>
            </a:r>
            <a:endParaRPr lang="ru-RU" sz="3600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970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Этот принцип сводится к следующему: если определенные психические образования возникли в сознании одновременно или непосредственно друг за другом, то между ними образуется ассоциативная связь, и повторное появление какого-либо из элементов этой связи с необходимостью вызывает в сознании представление всех остальных ее элементов.</a:t>
            </a:r>
          </a:p>
          <a:p>
            <a:r>
              <a:rPr lang="ru-RU" dirty="0"/>
              <a:t>Таким образом, необходимым и достаточным основанием для образования связи между двумя впечатлениями ассоцианизм считал одновременность появления их в сознании.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85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3528391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Такое </a:t>
            </a:r>
            <a:r>
              <a:rPr lang="ru-RU" dirty="0">
                <a:hlinkClick r:id="rId2" tooltip="Способность личности осмыслять, постигать содержание, смысл, значение чего-нибудь"/>
              </a:rPr>
              <a:t>понимание</a:t>
            </a:r>
            <a:r>
              <a:rPr lang="ru-RU" dirty="0"/>
              <a:t> образования ассоциаций вытекало из механистических представлений о работе мозга, в частности о природе его пластичности. </a:t>
            </a:r>
            <a:endParaRPr lang="ru-RU" dirty="0" smtClean="0"/>
          </a:p>
          <a:p>
            <a:r>
              <a:rPr lang="ru-RU" dirty="0" smtClean="0"/>
              <a:t>Мозг </a:t>
            </a:r>
            <a:r>
              <a:rPr lang="ru-RU" dirty="0"/>
              <a:t>рассматривался как пассивный аппарат, в котором механически образуются следы и связи между ними в результате самого факта смежного во времени действия предметов на органы чувств. </a:t>
            </a:r>
            <a:endParaRPr lang="ru-RU" dirty="0" smtClean="0"/>
          </a:p>
          <a:p>
            <a:r>
              <a:rPr lang="ru-RU" dirty="0" smtClean="0"/>
              <a:t>Соответственно</a:t>
            </a:r>
            <a:r>
              <a:rPr lang="ru-RU" dirty="0"/>
              <a:t>, память рассматривалась не как процесс, не как определенная деятельность человека с предметами или их образами, а как механически складывающийся продукт ассоциаций</a:t>
            </a:r>
          </a:p>
        </p:txBody>
      </p:sp>
      <p:pic>
        <p:nvPicPr>
          <p:cNvPr id="4" name="Picture 2" descr="C:\Users\moi\Desktop\imgprevie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29000"/>
            <a:ext cx="3184748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141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Центральное место в исследованиях </a:t>
            </a:r>
            <a:r>
              <a:rPr lang="ru-RU" dirty="0" err="1"/>
              <a:t>бихевиористов</a:t>
            </a:r>
            <a:r>
              <a:rPr lang="ru-RU" dirty="0"/>
              <a:t> заняла проблема навыка. </a:t>
            </a:r>
            <a:endParaRPr lang="ru-RU" dirty="0" smtClean="0"/>
          </a:p>
          <a:p>
            <a:r>
              <a:rPr lang="ru-RU" dirty="0" smtClean="0"/>
              <a:t>Поэтому </a:t>
            </a:r>
            <a:r>
              <a:rPr lang="ru-RU" dirty="0"/>
              <a:t>и память, с их точки зрения, исчерпывается приобретением различных двигательных и речевых навыков. </a:t>
            </a:r>
            <a:endParaRPr lang="ru-RU" dirty="0" smtClean="0"/>
          </a:p>
          <a:p>
            <a:r>
              <a:rPr lang="ru-RU" dirty="0" smtClean="0"/>
              <a:t>Игнорирование </a:t>
            </a:r>
            <a:r>
              <a:rPr lang="ru-RU" dirty="0"/>
              <a:t>сознания, упрощенное объяснение поведения (особенно в раннем бихевиоризме) исключали целенаправленность деятельности, тем более ее сознательность, произвольность. </a:t>
            </a:r>
            <a:endParaRPr lang="ru-RU" dirty="0" smtClean="0"/>
          </a:p>
          <a:p>
            <a:r>
              <a:rPr lang="ru-RU" dirty="0" smtClean="0"/>
              <a:t>Поэтому </a:t>
            </a:r>
            <a:r>
              <a:rPr lang="ru-RU" dirty="0"/>
              <a:t>память у </a:t>
            </a:r>
            <a:r>
              <a:rPr lang="ru-RU" dirty="0" err="1"/>
              <a:t>бихевиористов</a:t>
            </a:r>
            <a:r>
              <a:rPr lang="ru-RU" dirty="0"/>
              <a:t> выступала фактически только в непроизвольной форме.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570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1283</TotalTime>
  <Words>457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Психология памяти и внимания </vt:lpstr>
      <vt:lpstr>Лекция 1.</vt:lpstr>
      <vt:lpstr>рекомендуемая литература: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Психология памяти и внимания </dc:title>
  <dc:creator>moi</dc:creator>
  <cp:lastModifiedBy>moi</cp:lastModifiedBy>
  <cp:revision>34</cp:revision>
  <dcterms:created xsi:type="dcterms:W3CDTF">2017-09-02T17:11:28Z</dcterms:created>
  <dcterms:modified xsi:type="dcterms:W3CDTF">2017-09-06T15:42:38Z</dcterms:modified>
</cp:coreProperties>
</file>