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1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1BDBC-684B-4F28-A319-97B82383F98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C47BE-35F7-4260-897D-4EEB095B58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2017-05-02T17:25:34Z</dcterms:created>
  <dcterms:modified xsi:type="dcterms:W3CDTF">2017-05-02T17:28:56Z</dcterms:modified>
</cp:coreProperties>
</file>