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6AA5-1B4A-4EEA-9046-87A658D444C5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2704-E01F-4BF4-9708-CAB2A2CCA2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2</cp:revision>
  <dcterms:created xsi:type="dcterms:W3CDTF">2024-12-04T05:07:14Z</dcterms:created>
  <dcterms:modified xsi:type="dcterms:W3CDTF">2025-03-23T12:49:02Z</dcterms:modified>
</cp:coreProperties>
</file>