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F2E158-B5CE-2C6C-F28C-525AD6EB1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46239B-2A0E-6833-6979-15D2B06B1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00B1C5-8A46-65B2-D63B-FBE0A6A87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FAF125-459E-D258-83D8-189769E4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536252-65BD-8501-A141-9BD8B0E3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96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243FE7-558F-E7B5-9E36-64B3A913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43A419-F348-C936-0841-708B817C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089103-8E71-442A-41E8-A7C2103B8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2E6FAA-B255-4325-95E6-7DBACA56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4F26A9-9423-E593-107B-B75A2B8E6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8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490F1F2-B250-8EA4-7B71-940AAF48C0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2EF956-744D-226B-9FAF-0FDAE5F03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EEA86C-BC9F-782F-E754-07952C09B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4147BD-B1B8-0620-44F4-3FC52EBA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9935EE-FE48-D31D-829C-706849040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661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380E62-7B23-5337-BDBD-7E79C125A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31C7C2-81A1-8C30-D538-95D39B79F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414BD5-E9E3-64A7-86E7-15F81055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50A5DA-CE54-720B-ED22-DFC80796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725368-A5E1-4CDF-A4DA-41A66F9E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54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ED428-3092-54EB-AE3C-7C99F89E3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CA684F-0DA4-C14E-E952-B44AE50E6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7FE8A5-7A55-8857-C4E3-8ECF0BFD0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120DE4-CA36-2A6E-8B10-76656375F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A31AC2-9714-A7D4-940C-DA83AE55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28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80FB4-F1E8-29A7-2914-96430C58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C52857-39B5-2907-CA54-996DCD60D2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FF14DA-D9C9-6178-396F-90B585EBC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2D57D1-9FF1-99CC-6AAA-BDBCDFF68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984A02-C0B5-5D20-D9E1-7849D643E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26C5CD-E774-3B28-6AD2-87225C23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1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F83785-8519-9BDF-25C5-F924C54C2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C73695-503D-37B8-D36B-29E0ECF45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AA14E6-F2AF-A3C3-DC84-9725BF989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74EF361-171D-FA8F-9454-E3261E75B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6FEF8ED-6C52-2FC7-1323-494B4C2E3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8CDF15-FCAB-3B9A-36CC-E9BC541EC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C7DB01-2565-1949-4828-B7E0EEC6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9A06F07-958E-926E-DFA8-B200CD7F7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68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F7D106-98CD-00ED-71B8-DA1B1CC61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CD3CF4-AAB8-8CFB-7686-9252A783C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A968B9-0F2B-1FD7-D704-E953010FE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59D4ACD-BCA2-6AF5-E5DF-EA7019D5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92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18F049A-6CE2-176C-B5CE-8F09FAD9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9E57CBC-51A3-3070-2A93-4AC2A30DB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0C990E-4118-A655-D75B-D9EBEF0AA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90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3C443F-89DF-E94A-6EC9-ED6E32698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161181-23BB-2AF7-0653-0BAE0EAE2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CF4078-C8B0-5E74-D703-C76580B35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3911F4-2DE7-CC51-3DE9-F8E29435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EFEE63-7BAD-7927-C22D-4596F321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05A5E2-926D-343B-4621-FA4C19BB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96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A1A963-7BEE-8275-59ED-FC35C3E8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9293131-2C5C-4140-F9B8-5BBEA77A7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31DE36-8532-67F1-F642-721E490B7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27F90A-BA41-2B6C-6E83-EADD8C11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75BBFC-A502-4390-50E7-1363726A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4F4278-8D3B-9B1C-ED47-E3380CD39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76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0B5A3-22C6-D335-2A7D-E0D2F2894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226FE6-1BFB-3DF5-31F1-287B138D9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9C55C9-4DCB-E6ED-3FB3-6A33C2991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28F6E-615C-431F-ACF6-AF9055FE7D44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9EB83D-92A7-DAB5-2360-F8E729C58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5AE0B6-2C7E-ACCA-AE5A-E31A9634F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7FB83-C828-410A-9C38-EAA022DBA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14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3E08946-C47D-9787-1BD5-2FFE5489847E}"/>
              </a:ext>
            </a:extLst>
          </p:cNvPr>
          <p:cNvSpPr/>
          <p:nvPr/>
        </p:nvSpPr>
        <p:spPr>
          <a:xfrm>
            <a:off x="863584" y="440236"/>
            <a:ext cx="7862405" cy="854075"/>
          </a:xfrm>
          <a:prstGeom prst="rect">
            <a:avLst/>
          </a:prstGeom>
          <a:noFill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ПРОЕКТА</a:t>
            </a:r>
          </a:p>
        </p:txBody>
      </p:sp>
      <p:sp>
        <p:nvSpPr>
          <p:cNvPr id="3" name="Прямоугольник 6">
            <a:extLst>
              <a:ext uri="{FF2B5EF4-FFF2-40B4-BE49-F238E27FC236}">
                <a16:creationId xmlns:a16="http://schemas.microsoft.com/office/drawing/2014/main" id="{3C8890F7-893E-BBA2-FAFE-77DC73646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35" y="1250624"/>
            <a:ext cx="6828662" cy="5455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Приоритетное направление:</a:t>
            </a:r>
          </a:p>
          <a:p>
            <a:pPr algn="just" eaLnBrk="1" hangingPunct="1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</a:p>
          <a:p>
            <a:pPr algn="just" eaLnBrk="1" hangingPunct="1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Ноу-хау:</a:t>
            </a:r>
          </a:p>
          <a:p>
            <a:pPr algn="just" eaLnBrk="1" hangingPunct="1"/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 новизна:</a:t>
            </a:r>
          </a:p>
          <a:p>
            <a:pPr algn="just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значимость:</a:t>
            </a:r>
          </a:p>
          <a:p>
            <a:pPr algn="just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внедрения:</a:t>
            </a:r>
          </a:p>
          <a:p>
            <a:pPr algn="just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внедрения:</a:t>
            </a:r>
          </a:p>
          <a:p>
            <a:pPr algn="just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Потребители:</a:t>
            </a:r>
          </a:p>
          <a:p>
            <a:pPr algn="just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Конкурентоспособность (Преимущества технологии) и коммерциализация проекта:</a:t>
            </a:r>
          </a:p>
          <a:p>
            <a:pPr algn="just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охранных документов: </a:t>
            </a:r>
          </a:p>
          <a:p>
            <a:pPr algn="just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договоров, соглашений с производством и бизнесом:</a:t>
            </a:r>
          </a:p>
          <a:p>
            <a:pPr algn="just"/>
            <a:endParaRPr lang="ru-RU" altLang="ru-RU" sz="13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Руководитель проекта и к</a:t>
            </a:r>
            <a:r>
              <a:rPr lang="ru-RU" altLang="ru-RU" sz="13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онтактные данные:</a:t>
            </a:r>
          </a:p>
          <a:p>
            <a:pPr algn="just" eaLnBrk="1" hangingPunct="1"/>
            <a:endParaRPr lang="ru-RU" altLang="ru-RU" sz="135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135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135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DC8720D9-88DA-875D-040F-80FC4294FD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67291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EBF6F8"/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AF1DAA9-963F-A231-B5C4-6E97E5D1D7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68" y="570807"/>
            <a:ext cx="638615" cy="653257"/>
          </a:xfrm>
          <a:prstGeom prst="rect">
            <a:avLst/>
          </a:prstGeom>
        </p:spPr>
      </p:pic>
      <p:sp>
        <p:nvSpPr>
          <p:cNvPr id="20" name="Rectangle 5">
            <a:extLst>
              <a:ext uri="{FF2B5EF4-FFF2-40B4-BE49-F238E27FC236}">
                <a16:creationId xmlns:a16="http://schemas.microsoft.com/office/drawing/2014/main" id="{E9A516DF-17C1-7969-57F0-86C4468FD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17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1A79B417-3D60-A674-72B9-954350D5B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89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5E21A457-1C83-1E5F-2F4F-9EE8D6FBD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644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2D1CC2-AEB4-06A8-5E01-50795ABA0949}"/>
              </a:ext>
            </a:extLst>
          </p:cNvPr>
          <p:cNvSpPr txBox="1"/>
          <p:nvPr/>
        </p:nvSpPr>
        <p:spPr>
          <a:xfrm>
            <a:off x="8886548" y="1940026"/>
            <a:ext cx="33054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 ФОТКИ образцов, результатов и  охранных документов</a:t>
            </a:r>
            <a:endParaRPr lang="ru-RU" alt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7121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61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Партизан Гулмайра</dc:creator>
  <cp:lastModifiedBy>Didar Shaimukhanova</cp:lastModifiedBy>
  <cp:revision>3</cp:revision>
  <dcterms:created xsi:type="dcterms:W3CDTF">2023-03-02T04:41:28Z</dcterms:created>
  <dcterms:modified xsi:type="dcterms:W3CDTF">2023-03-03T08:44:05Z</dcterms:modified>
</cp:coreProperties>
</file>