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95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6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91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08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22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89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5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9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62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78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77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02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20688"/>
            <a:ext cx="8757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Электрохимическая размерная обработка материалов</a:t>
            </a:r>
            <a:endParaRPr lang="ru-RU" sz="2800" dirty="0"/>
          </a:p>
        </p:txBody>
      </p:sp>
      <p:pic>
        <p:nvPicPr>
          <p:cNvPr id="1032" name="Picture 8" descr="http://www.aieco.ru/images/m_sam_09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416" t="8164" r="19095" b="3508"/>
          <a:stretch/>
        </p:blipFill>
        <p:spPr bwMode="auto">
          <a:xfrm>
            <a:off x="2329892" y="1700808"/>
            <a:ext cx="4160520" cy="368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04248" y="6093296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428653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4" t="22543" r="10850" b="10103"/>
          <a:stretch/>
        </p:blipFill>
        <p:spPr bwMode="auto">
          <a:xfrm>
            <a:off x="395536" y="476672"/>
            <a:ext cx="8660064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26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8</cp:revision>
  <dcterms:created xsi:type="dcterms:W3CDTF">2015-11-17T07:00:47Z</dcterms:created>
  <dcterms:modified xsi:type="dcterms:W3CDTF">2020-12-16T09:00:42Z</dcterms:modified>
</cp:coreProperties>
</file>