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3"/>
  </p:notesMasterIdLst>
  <p:sldIdLst>
    <p:sldId id="27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00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7" autoAdjust="0"/>
    <p:restoredTop sz="94660" autoAdjust="0"/>
  </p:normalViewPr>
  <p:slideViewPr>
    <p:cSldViewPr>
      <p:cViewPr varScale="1">
        <p:scale>
          <a:sx n="82" d="100"/>
          <a:sy n="82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E2968FE-1A3E-4A40-A15D-7CECD6CB9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6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EB698-CB7E-4C21-B733-0A1AD309F0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4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8F35-21C1-46FC-984E-1B07A89158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0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F1991-4783-4D5E-8558-8D54626AA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2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887C-91BA-4036-BB7F-12A69C0BA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3198-1392-4FC3-ACAC-BFADB4B333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E8B07-E860-4A7F-ABA2-A08DFEF46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7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0D59-453E-43D1-BC4F-B65093376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1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C288-7DA5-4A83-8D31-526382B46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C2851-CE63-4151-A545-AA945ED7D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5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1F5D-C81A-49C9-811C-2DCEFF83B0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4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12DF3-4287-4393-A19B-62E2AB452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5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C31A6-8E5E-4BEF-AF9E-37EABAF24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4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/>
              <a:t>Никель-металлгидридные (</a:t>
            </a:r>
            <a:r>
              <a:rPr lang="en-US" sz="2700" dirty="0"/>
              <a:t>Ni-MH</a:t>
            </a:r>
            <a:r>
              <a:rPr lang="ru-RU" sz="2700" dirty="0"/>
              <a:t>) аккумуляторы</a:t>
            </a:r>
            <a:endParaRPr lang="ru-RU" dirty="0"/>
          </a:p>
        </p:txBody>
      </p:sp>
      <p:pic>
        <p:nvPicPr>
          <p:cNvPr id="13316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4041775" cy="2028825"/>
          </a:xfrm>
          <a:noFill/>
        </p:spPr>
      </p:pic>
      <p:pic>
        <p:nvPicPr>
          <p:cNvPr id="13317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565400"/>
            <a:ext cx="4041775" cy="3325813"/>
          </a:xfrm>
          <a:noFill/>
        </p:spPr>
      </p:pic>
      <p:sp>
        <p:nvSpPr>
          <p:cNvPr id="15" name="Овал 14"/>
          <p:cNvSpPr/>
          <p:nvPr/>
        </p:nvSpPr>
        <p:spPr>
          <a:xfrm>
            <a:off x="1763688" y="2708920"/>
            <a:ext cx="647700" cy="431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08625" y="4076700"/>
            <a:ext cx="1008063" cy="72072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76256" y="6268670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Галеева</a:t>
            </a:r>
            <a:r>
              <a:rPr lang="ru-RU" b="1" i="1" dirty="0"/>
              <a:t> А.К.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10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Никель-металлгидридные (Ni-MH) аккумуляторы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 чистые источники энергии</dc:title>
  <dc:creator>OLEG</dc:creator>
  <cp:lastModifiedBy>Alina G.</cp:lastModifiedBy>
  <cp:revision>734</cp:revision>
  <cp:lastPrinted>1601-01-01T00:00:00Z</cp:lastPrinted>
  <dcterms:created xsi:type="dcterms:W3CDTF">2008-02-05T11:36:20Z</dcterms:created>
  <dcterms:modified xsi:type="dcterms:W3CDTF">2020-12-16T08:41:30Z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