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167250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955624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35651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320470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287205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736249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517904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853522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58695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75319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131302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4A26C-853B-4DFE-BBA0-8DA011F5A803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3180-88DC-4C3A-B3A8-38997633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0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ru-RU" sz="4800" dirty="0">
                <a:solidFill>
                  <a:schemeClr val="tx1"/>
                </a:solidFill>
              </a:rPr>
            </a:br>
            <a:br>
              <a:rPr lang="ru-RU" sz="4800" dirty="0"/>
            </a:br>
            <a:r>
              <a:rPr lang="ru-RU" sz="4800" dirty="0"/>
              <a:t>Характеристики химических источников тока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04248" y="6006479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174386575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76893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Type</a:t>
            </a:r>
            <a:r>
              <a:rPr lang="ru-RU" sz="2400" dirty="0"/>
              <a:t> (тип, типоразмер)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Voltage</a:t>
            </a:r>
            <a:r>
              <a:rPr lang="ru-RU" sz="2400" dirty="0"/>
              <a:t> (напряжение)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Charge/Discharge curve</a:t>
            </a:r>
            <a:r>
              <a:rPr lang="ru-RU" sz="2400" dirty="0"/>
              <a:t> (зарядно-разрядная кривая)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Capacity</a:t>
            </a:r>
            <a:r>
              <a:rPr lang="ru-RU" sz="2400" dirty="0"/>
              <a:t> (емкость)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Energy density</a:t>
            </a:r>
            <a:r>
              <a:rPr lang="ru-RU" sz="2400" dirty="0"/>
              <a:t> (плотность энергии)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Temperature dependence</a:t>
            </a:r>
            <a:r>
              <a:rPr lang="ru-RU" sz="2400" dirty="0"/>
              <a:t> (температурная зависимость)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Service life</a:t>
            </a:r>
            <a:r>
              <a:rPr lang="ru-RU" sz="2400" dirty="0"/>
              <a:t> (продолжительность службы)</a:t>
            </a:r>
            <a:endParaRPr lang="en-US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Self Discharge</a:t>
            </a:r>
            <a:r>
              <a:rPr lang="ru-RU" sz="2400" dirty="0"/>
              <a:t> (саморазряд)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198613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50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  Характеристики химических источников тока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UserPC</dc:creator>
  <cp:lastModifiedBy>Alina G.</cp:lastModifiedBy>
  <cp:revision>24</cp:revision>
  <dcterms:created xsi:type="dcterms:W3CDTF">2015-09-12T07:05:22Z</dcterms:created>
  <dcterms:modified xsi:type="dcterms:W3CDTF">2020-12-16T08:37:57Z</dcterms:modified>
</cp:coreProperties>
</file>